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9"/>
  </p:notesMasterIdLst>
  <p:sldIdLst>
    <p:sldId id="256" r:id="rId3"/>
    <p:sldId id="319" r:id="rId4"/>
    <p:sldId id="260" r:id="rId5"/>
    <p:sldId id="296" r:id="rId6"/>
    <p:sldId id="335" r:id="rId7"/>
    <p:sldId id="336" r:id="rId8"/>
    <p:sldId id="337" r:id="rId9"/>
    <p:sldId id="338" r:id="rId10"/>
    <p:sldId id="339" r:id="rId11"/>
    <p:sldId id="340" r:id="rId12"/>
    <p:sldId id="341" r:id="rId13"/>
    <p:sldId id="342" r:id="rId14"/>
    <p:sldId id="343" r:id="rId15"/>
    <p:sldId id="344" r:id="rId16"/>
    <p:sldId id="345" r:id="rId17"/>
    <p:sldId id="280" r:id="rId18"/>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DED"/>
    <a:srgbClr val="BFBFBF"/>
    <a:srgbClr val="2020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27" autoAdjust="0"/>
  </p:normalViewPr>
  <p:slideViewPr>
    <p:cSldViewPr snapToGrid="0">
      <p:cViewPr varScale="1">
        <p:scale>
          <a:sx n="84" d="100"/>
          <a:sy n="84" d="100"/>
        </p:scale>
        <p:origin x="576" y="53"/>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167998" y="0"/>
            <a:ext cx="3188595" cy="574719"/>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42770" y="1431824"/>
            <a:ext cx="6872756" cy="38659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35830" y="5512523"/>
            <a:ext cx="5886637" cy="4510246"/>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10879875"/>
            <a:ext cx="3188595" cy="57471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167998" y="10879875"/>
            <a:ext cx="3188595" cy="574718"/>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image" Target="../media/image1.png"/><Relationship Id="rId2" Type="http://schemas.openxmlformats.org/officeDocument/2006/relationships/tags" Target="../tags/tag7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0" Type="http://schemas.openxmlformats.org/officeDocument/2006/relationships/tags" Target="../tags/tag9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tags" Target="../tags/tag98.xml"/><Relationship Id="rId7" Type="http://schemas.openxmlformats.org/officeDocument/2006/relationships/tags" Target="../tags/tag97.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1" Type="http://schemas.openxmlformats.org/officeDocument/2006/relationships/tags" Target="../tags/tag125.xml"/><Relationship Id="rId10" Type="http://schemas.openxmlformats.org/officeDocument/2006/relationships/tags" Target="../tags/tag124.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132.xml"/><Relationship Id="rId7" Type="http://schemas.openxmlformats.org/officeDocument/2006/relationships/tags" Target="../tags/tag131.xml"/><Relationship Id="rId6" Type="http://schemas.openxmlformats.org/officeDocument/2006/relationships/tags" Target="../tags/tag130.xml"/><Relationship Id="rId5" Type="http://schemas.openxmlformats.org/officeDocument/2006/relationships/tags" Target="../tags/tag129.xml"/><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image" Target="../media/image1.png"/><Relationship Id="rId2" Type="http://schemas.openxmlformats.org/officeDocument/2006/relationships/tags" Target="../tags/tag16.xml"/><Relationship Id="rId10" Type="http://schemas.openxmlformats.org/officeDocument/2006/relationships/tags" Target="../tags/tag23.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0" Type="http://schemas.openxmlformats.org/officeDocument/2006/relationships/tags" Target="../tags/tag39.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image" Target="../media/image1.png"/><Relationship Id="rId2" Type="http://schemas.openxmlformats.org/officeDocument/2006/relationships/tags" Target="../tags/tag4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54.xml"/><Relationship Id="rId7" Type="http://schemas.openxmlformats.org/officeDocument/2006/relationships/tags" Target="../tags/tag53.xml"/><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0" Type="http://schemas.openxmlformats.org/officeDocument/2006/relationships/tags" Target="../tags/tag6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rotWithShape="1">
          <a:blip r:embed="rId3" cstate="print">
            <a:extLst>
              <a:ext uri="{28A0092B-C50C-407E-A947-70E740481C1C}">
                <a14:useLocalDpi xmlns:a14="http://schemas.microsoft.com/office/drawing/2010/main" val="0"/>
              </a:ext>
            </a:extLst>
          </a:blip>
          <a:srcRect t="717"/>
          <a:stretch>
            <a:fillRect/>
          </a:stretch>
        </p:blipFill>
        <p:spPr>
          <a:xfrm flipH="1">
            <a:off x="0" y="0"/>
            <a:ext cx="12192000" cy="6858000"/>
          </a:xfrm>
          <a:prstGeom prst="rect">
            <a:avLst/>
          </a:prstGeom>
        </p:spPr>
      </p:pic>
      <p:sp>
        <p:nvSpPr>
          <p:cNvPr id="2" name="标题 1"/>
          <p:cNvSpPr>
            <a:spLocks noGrp="1"/>
          </p:cNvSpPr>
          <p:nvPr>
            <p:ph type="ctrTitle" hasCustomPrompt="1"/>
            <p:custDataLst>
              <p:tags r:id="rId4"/>
            </p:custDataLst>
          </p:nvPr>
        </p:nvSpPr>
        <p:spPr>
          <a:xfrm>
            <a:off x="1240038" y="1386555"/>
            <a:ext cx="6978649" cy="1277606"/>
          </a:xfrm>
        </p:spPr>
        <p:txBody>
          <a:bodyPr lIns="36000" tIns="46800" rIns="90000" bIns="46800" anchor="b" anchorCtr="0">
            <a:normAutofit/>
          </a:bodyPr>
          <a:lstStyle>
            <a:lvl1pPr algn="l">
              <a:defRPr sz="6000" spc="600" baseline="0">
                <a:solidFill>
                  <a:schemeClr val="tx1">
                    <a:lumMod val="85000"/>
                    <a:lumOff val="15000"/>
                  </a:schemeClr>
                </a:solidFill>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5"/>
            </p:custDataLst>
          </p:nvPr>
        </p:nvSpPr>
        <p:spPr>
          <a:xfrm>
            <a:off x="1240038" y="2877671"/>
            <a:ext cx="6978649" cy="426720"/>
          </a:xfrm>
        </p:spPr>
        <p:txBody>
          <a:bodyPr lIns="90000" tIns="46800" rIns="90000" bIns="46800">
            <a:normAutofit/>
          </a:bodyPr>
          <a:lstStyle>
            <a:lvl1pPr marL="0" indent="0" algn="l" eaLnBrk="1" fontAlgn="auto" latinLnBrk="0" hangingPunct="1">
              <a:lnSpc>
                <a:spcPct val="100000"/>
              </a:lnSpc>
              <a:buNone/>
              <a:defRPr sz="24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7"/>
            </p:custDataLst>
          </p:nvPr>
        </p:nvSpPr>
        <p:spPr/>
        <p:txBody>
          <a:bodyPr/>
          <a:lstStyle/>
          <a:p>
            <a:endParaRPr lang="zh-CN" altLang="en-US" dirty="0"/>
          </a:p>
        </p:txBody>
      </p:sp>
      <p:sp>
        <p:nvSpPr>
          <p:cNvPr id="18" name="灯片编号占位符 17"/>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cxnSp>
        <p:nvCxnSpPr>
          <p:cNvPr id="11" name="直接连接符 10"/>
          <p:cNvCxnSpPr/>
          <p:nvPr userDrawn="1">
            <p:custDataLst>
              <p:tags r:id="rId9"/>
            </p:custDataLst>
          </p:nvPr>
        </p:nvCxnSpPr>
        <p:spPr>
          <a:xfrm flipV="1">
            <a:off x="1346082" y="2725727"/>
            <a:ext cx="4248000" cy="317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文本占位符 4"/>
          <p:cNvSpPr>
            <a:spLocks noGrp="1"/>
          </p:cNvSpPr>
          <p:nvPr>
            <p:ph type="body" sz="quarter" idx="13" hasCustomPrompt="1"/>
            <p:custDataLst>
              <p:tags r:id="rId10"/>
            </p:custDataLst>
          </p:nvPr>
        </p:nvSpPr>
        <p:spPr>
          <a:xfrm>
            <a:off x="1240082" y="3392450"/>
            <a:ext cx="1620514" cy="395287"/>
          </a:xfrm>
        </p:spPr>
        <p:txBody>
          <a:bodyPr lIns="90000" tIns="46800" rIns="90000" bIns="46800" anchor="ctr" anchorCtr="0">
            <a:normAutofit/>
          </a:bodyPr>
          <a:lstStyle>
            <a:lvl1pPr marL="0" indent="0">
              <a:buNone/>
              <a:defRPr sz="1800">
                <a:solidFill>
                  <a:schemeClr val="tx1">
                    <a:lumMod val="85000"/>
                    <a:lumOff val="15000"/>
                  </a:schemeClr>
                </a:solidFill>
              </a:defRPr>
            </a:lvl1pPr>
          </a:lstStyle>
          <a:p>
            <a:pPr lvl="0"/>
            <a:r>
              <a:rPr lang="zh-CN" altLang="en-US" dirty="0"/>
              <a:t>汇报人姓名</a:t>
            </a:r>
            <a:endParaRPr lang="zh-CN" altLang="en-US" dirty="0"/>
          </a:p>
        </p:txBody>
      </p:sp>
      <p:sp>
        <p:nvSpPr>
          <p:cNvPr id="6" name="文本占位符 5"/>
          <p:cNvSpPr>
            <a:spLocks noGrp="1"/>
          </p:cNvSpPr>
          <p:nvPr>
            <p:ph type="body" sz="quarter" idx="14" hasCustomPrompt="1"/>
            <p:custDataLst>
              <p:tags r:id="rId11"/>
            </p:custDataLst>
          </p:nvPr>
        </p:nvSpPr>
        <p:spPr>
          <a:xfrm>
            <a:off x="2904986" y="3390888"/>
            <a:ext cx="1620000" cy="396000"/>
          </a:xfrm>
        </p:spPr>
        <p:txBody>
          <a:bodyPr lIns="90000" tIns="46800" rIns="90000" bIns="46800" anchor="ctr" anchorCtr="0">
            <a:normAutofit/>
          </a:bodyPr>
          <a:lstStyle>
            <a:lvl1pPr marL="0" indent="0">
              <a:buNone/>
              <a:defRPr sz="1800">
                <a:solidFill>
                  <a:schemeClr val="tx1">
                    <a:lumMod val="85000"/>
                    <a:lumOff val="15000"/>
                  </a:schemeClr>
                </a:solidFill>
              </a:defRPr>
            </a:lvl1pPr>
          </a:lstStyle>
          <a:p>
            <a:pPr lvl="0"/>
            <a:r>
              <a:rPr lang="zh-CN" altLang="en-US" dirty="0"/>
              <a:t>汇报日期</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bg>
      <p:bgPr>
        <a:solidFill>
          <a:schemeClr val="tx2"/>
        </a:solidFill>
        <a:effectLst/>
      </p:bgPr>
    </p:bg>
    <p:spTree>
      <p:nvGrpSpPr>
        <p:cNvPr id="1" name=""/>
        <p:cNvGrpSpPr/>
        <p:nvPr/>
      </p:nvGrpSpPr>
      <p:grpSpPr>
        <a:xfrm>
          <a:off x="0" y="0"/>
          <a:ext cx="0" cy="0"/>
          <a:chOff x="0" y="0"/>
          <a:chExt cx="0" cy="0"/>
        </a:xfrm>
      </p:grpSpPr>
      <p:grpSp>
        <p:nvGrpSpPr>
          <p:cNvPr id="20" name="组合 19"/>
          <p:cNvGrpSpPr/>
          <p:nvPr userDrawn="1">
            <p:custDataLst>
              <p:tags r:id="rId2"/>
            </p:custDataLst>
          </p:nvPr>
        </p:nvGrpSpPr>
        <p:grpSpPr>
          <a:xfrm>
            <a:off x="143698" y="0"/>
            <a:ext cx="11904604" cy="6852125"/>
            <a:chOff x="143698" y="0"/>
            <a:chExt cx="11904604" cy="6852125"/>
          </a:xfrm>
        </p:grpSpPr>
        <p:sp>
          <p:nvSpPr>
            <p:cNvPr id="21" name="矩形 20"/>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形状 21"/>
            <p:cNvSpPr/>
            <p:nvPr userDrawn="1">
              <p:custDataLst>
                <p:tags r:id="rId4"/>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23" name="任意多边形: 形状 22"/>
            <p:cNvSpPr/>
            <p:nvPr userDrawn="1">
              <p:custDataLst>
                <p:tags r:id="rId5"/>
              </p:custDataLst>
            </p:nvPr>
          </p:nvSpPr>
          <p:spPr>
            <a:xfrm>
              <a:off x="143698"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9"/>
            </p:custDataLst>
          </p:nvPr>
        </p:nvSpPr>
        <p:spPr>
          <a:xfrm>
            <a:off x="669930" y="952508"/>
            <a:ext cx="10852237"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st slide">
    <p:bg>
      <p:bgPr>
        <a:solidFill>
          <a:schemeClr val="bg2"/>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custDataLst>
              <p:tags r:id="rId2"/>
            </p:custDataLst>
          </p:nvPr>
        </p:nvPicPr>
        <p:blipFill rotWithShape="1">
          <a:blip r:embed="rId3" cstate="print">
            <a:extLst>
              <a:ext uri="{28A0092B-C50C-407E-A947-70E740481C1C}">
                <a14:useLocalDpi xmlns:a14="http://schemas.microsoft.com/office/drawing/2010/main" val="0"/>
              </a:ext>
            </a:extLst>
          </a:blip>
          <a:srcRect t="717"/>
          <a:stretch>
            <a:fillRect/>
          </a:stretch>
        </p:blipFill>
        <p:spPr>
          <a:xfrm>
            <a:off x="0" y="0"/>
            <a:ext cx="12192000" cy="6858000"/>
          </a:xfrm>
          <a:prstGeom prst="rect">
            <a:avLst/>
          </a:prstGeom>
        </p:spPr>
      </p:pic>
      <p:sp>
        <p:nvSpPr>
          <p:cNvPr id="2" name="标题 1"/>
          <p:cNvSpPr>
            <a:spLocks noGrp="1"/>
          </p:cNvSpPr>
          <p:nvPr>
            <p:ph type="title" hasCustomPrompt="1"/>
            <p:custDataLst>
              <p:tags r:id="rId4"/>
            </p:custDataLst>
          </p:nvPr>
        </p:nvSpPr>
        <p:spPr>
          <a:xfrm>
            <a:off x="2583403" y="2237173"/>
            <a:ext cx="7025196" cy="1250275"/>
          </a:xfrm>
        </p:spPr>
        <p:txBody>
          <a:bodyPr vert="horz" lIns="90000" tIns="46800" rIns="90000" bIns="0" rtlCol="0" anchor="b" anchorCtr="0">
            <a:normAutofit/>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tx1"/>
                </a:solidFill>
                <a:uFillTx/>
                <a:latin typeface="Arial" panose="020B0604020202020204" pitchFamily="34" charset="0"/>
                <a:ea typeface="汉仪旗黑-85S" panose="00020600040101010101" pitchFamily="18" charset="-122"/>
                <a:cs typeface="+mj-cs"/>
                <a:sym typeface="+mn-ea"/>
              </a:defRPr>
            </a:lvl1pPr>
          </a:lstStyle>
          <a:p>
            <a:pPr lvl="0"/>
            <a:r>
              <a:rPr lang="zh-CN" altLang="en-US" dirty="0">
                <a:sym typeface="+mn-ea"/>
              </a:rPr>
              <a:t>谢谢观赏</a:t>
            </a:r>
            <a:endParaRPr dirty="0">
              <a:sym typeface="+mn-ea"/>
            </a:endParaRP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
        <p:nvSpPr>
          <p:cNvPr id="8" name="文本占位符 7"/>
          <p:cNvSpPr>
            <a:spLocks noGrp="1"/>
          </p:cNvSpPr>
          <p:nvPr>
            <p:ph type="body" sz="quarter" idx="13"/>
            <p:custDataLst>
              <p:tags r:id="rId8"/>
            </p:custDataLst>
          </p:nvPr>
        </p:nvSpPr>
        <p:spPr>
          <a:xfrm>
            <a:off x="2583430" y="3487738"/>
            <a:ext cx="7025140" cy="622623"/>
          </a:xfrm>
        </p:spPr>
        <p:txBody>
          <a:bodyPr lIns="90000" tIns="46800" rIns="90000" bIns="46800">
            <a:normAutofit/>
          </a:bodyPr>
          <a:lstStyle>
            <a:lvl1pPr marL="0" indent="0" algn="ctr">
              <a:buNone/>
              <a:defRPr sz="2800" baseline="0">
                <a:solidFill>
                  <a:schemeClr val="tx1">
                    <a:lumMod val="85000"/>
                    <a:lumOff val="15000"/>
                  </a:schemeClr>
                </a:solidFill>
                <a:latin typeface="Arial" panose="020B0604020202020204" pitchFamily="34" charset="0"/>
              </a:defRPr>
            </a:lvl1pPr>
          </a:lstStyle>
          <a:p>
            <a:pPr lvl="0"/>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eneral">
    <p:bg>
      <p:bgPr>
        <a:solidFill>
          <a:schemeClr val="bg2"/>
        </a:solidFill>
        <a:effectLst/>
      </p:bgPr>
    </p:bg>
    <p:spTree>
      <p:nvGrpSpPr>
        <p:cNvPr id="1" name=""/>
        <p:cNvGrpSpPr/>
        <p:nvPr/>
      </p:nvGrpSpPr>
      <p:grpSpPr>
        <a:xfrm>
          <a:off x="0" y="0"/>
          <a:ext cx="0" cy="0"/>
          <a:chOff x="0" y="0"/>
          <a:chExt cx="0" cy="0"/>
        </a:xfrm>
      </p:grpSpPr>
      <p:sp>
        <p:nvSpPr>
          <p:cNvPr id="12" name="任意多边形: 形状 11"/>
          <p:cNvSpPr/>
          <p:nvPr userDrawn="1">
            <p:custDataLst>
              <p:tags r:id="rId2"/>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标题 1"/>
          <p:cNvSpPr>
            <a:spLocks noGrp="1"/>
          </p:cNvSpPr>
          <p:nvPr>
            <p:ph type="title"/>
            <p:custDataLst>
              <p:tags r:id="rId3"/>
            </p:custDataLst>
          </p:nvPr>
        </p:nvSpPr>
        <p:spPr/>
        <p:txBody>
          <a:bodyPr/>
          <a:lstStyle>
            <a:lvl1pPr>
              <a:defRPr baseline="0">
                <a:solidFill>
                  <a:schemeClr val="tx1">
                    <a:lumMod val="85000"/>
                    <a:lumOff val="15000"/>
                  </a:schemeClr>
                </a:solidFill>
                <a:latin typeface="Arial" panose="020B0604020202020204" pitchFamily="34" charset="0"/>
                <a:ea typeface="Microsoft YaHei"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rame">
    <p:bg>
      <p:bgPr>
        <a:solidFill>
          <a:schemeClr val="tx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143698" y="0"/>
            <a:ext cx="11904604" cy="6852125"/>
            <a:chOff x="143698" y="0"/>
            <a:chExt cx="11904604" cy="6852125"/>
          </a:xfrm>
        </p:grpSpPr>
        <p:sp>
          <p:nvSpPr>
            <p:cNvPr id="8" name="矩形 7"/>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任意多边形: 形状 22"/>
            <p:cNvSpPr/>
            <p:nvPr userDrawn="1">
              <p:custDataLst>
                <p:tags r:id="rId4"/>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24" name="任意多边形: 形状 23"/>
            <p:cNvSpPr/>
            <p:nvPr userDrawn="1">
              <p:custDataLst>
                <p:tags r:id="rId5"/>
              </p:custDataLst>
            </p:nvPr>
          </p:nvSpPr>
          <p:spPr>
            <a:xfrm>
              <a:off x="143698"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
        <p:nvSpPr>
          <p:cNvPr id="2" name="标题 1"/>
          <p:cNvSpPr>
            <a:spLocks noGrp="1"/>
          </p:cNvSpPr>
          <p:nvPr userDrawn="1">
            <p:ph type="title" hasCustomPrompt="1"/>
            <p:custDataLst>
              <p:tags r:id="rId6"/>
            </p:custDataLst>
          </p:nvPr>
        </p:nvSpPr>
        <p:spPr>
          <a:xfrm>
            <a:off x="1281600" y="1249200"/>
            <a:ext cx="9626400" cy="723600"/>
          </a:xfrm>
        </p:spPr>
        <p:txBody>
          <a:bodyPr anchor="ctr">
            <a:normAutofit/>
          </a:bodyPr>
          <a:lstStyle>
            <a:lvl1pPr>
              <a:defRPr sz="3200" baseline="0">
                <a:solidFill>
                  <a:schemeClr val="tx1">
                    <a:lumMod val="85000"/>
                    <a:lumOff val="15000"/>
                  </a:schemeClr>
                </a:solidFill>
                <a:latin typeface="Arial" panose="020B0604020202020204" pitchFamily="34" charset="0"/>
                <a:ea typeface="Microsoft YaHei"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userDrawn="1">
            <p:ph sz="quarter" idx="13"/>
            <p:custDataLst>
              <p:tags r:id="rId7"/>
            </p:custDataLst>
          </p:nvPr>
        </p:nvSpPr>
        <p:spPr>
          <a:xfrm>
            <a:off x="1281113" y="2163600"/>
            <a:ext cx="9626600" cy="3445200"/>
          </a:xfrm>
        </p:spPr>
        <p:txBody>
          <a:bodyPr>
            <a:normAutofit/>
          </a:bodyPr>
          <a:lstStyle>
            <a:lvl1pPr>
              <a:defRPr baseline="0">
                <a:solidFill>
                  <a:schemeClr val="tx1">
                    <a:lumMod val="85000"/>
                    <a:lumOff val="15000"/>
                  </a:schemeClr>
                </a:solidFill>
                <a:latin typeface="Arial" panose="020B0604020202020204" pitchFamily="34" charset="0"/>
                <a:ea typeface="Microsoft YaHei" panose="020B0503020204020204" pitchFamily="34" charset="-122"/>
              </a:defRPr>
            </a:lvl1pPr>
            <a:lvl2pPr>
              <a:defRPr baseline="0">
                <a:solidFill>
                  <a:schemeClr val="tx1">
                    <a:lumMod val="85000"/>
                    <a:lumOff val="15000"/>
                  </a:schemeClr>
                </a:solidFill>
                <a:latin typeface="Arial" panose="020B0604020202020204" pitchFamily="34" charset="0"/>
                <a:ea typeface="Microsoft YaHei" panose="020B0503020204020204" pitchFamily="34" charset="-122"/>
              </a:defRPr>
            </a:lvl2pPr>
            <a:lvl3pPr>
              <a:defRPr baseline="0">
                <a:solidFill>
                  <a:schemeClr val="tx1">
                    <a:lumMod val="85000"/>
                    <a:lumOff val="15000"/>
                  </a:schemeClr>
                </a:solidFill>
                <a:latin typeface="Arial" panose="020B0604020202020204" pitchFamily="34" charset="0"/>
                <a:ea typeface="Microsoft YaHei" panose="020B0503020204020204" pitchFamily="34" charset="-122"/>
              </a:defRPr>
            </a:lvl3pPr>
            <a:lvl4pPr>
              <a:defRPr baseline="0">
                <a:solidFill>
                  <a:schemeClr val="tx1">
                    <a:lumMod val="85000"/>
                    <a:lumOff val="15000"/>
                  </a:schemeClr>
                </a:solidFill>
                <a:latin typeface="Arial" panose="020B0604020202020204" pitchFamily="34" charset="0"/>
                <a:ea typeface="Microsoft YaHei" panose="020B0503020204020204" pitchFamily="34" charset="-122"/>
              </a:defRPr>
            </a:lvl4pPr>
            <a:lvl5pPr>
              <a:defRPr baseline="0">
                <a:solidFill>
                  <a:schemeClr val="tx1">
                    <a:lumMod val="85000"/>
                    <a:lumOff val="15000"/>
                  </a:schemeClr>
                </a:solidFill>
                <a:latin typeface="Arial" panose="020B0604020202020204" pitchFamily="34" charset="0"/>
                <a:ea typeface="Microsoft YaHei"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userDrawn="1">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9"/>
            </p:custDataLst>
          </p:nvPr>
        </p:nvSpPr>
        <p:spPr/>
        <p:txBody>
          <a:bodyPr/>
          <a:lstStyle/>
          <a:p>
            <a:endParaRPr lang="zh-CN" altLang="en-US" dirty="0"/>
          </a:p>
        </p:txBody>
      </p:sp>
      <p:sp>
        <p:nvSpPr>
          <p:cNvPr id="5" name="灯片编号占位符 4"/>
          <p:cNvSpPr>
            <a:spLocks noGrp="1"/>
          </p:cNvSpPr>
          <p:nvPr userDrawn="1">
            <p:ph type="sldNum" sz="quarter" idx="12"/>
            <p:custDataLst>
              <p:tags r:id="rId10"/>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right">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userDrawn="1">
            <p:custDataLst>
              <p:tags r:id="rId2"/>
            </p:custDataLst>
          </p:nvPr>
        </p:nvSpPr>
        <p:spPr>
          <a:xfrm>
            <a:off x="11171697"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矩形 7"/>
          <p:cNvSpPr/>
          <p:nvPr userDrawn="1">
            <p:custDataLst>
              <p:tags r:id="rId3"/>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4"/>
            </p:custDataLst>
          </p:nvPr>
        </p:nvSpPr>
        <p:spPr>
          <a:xfrm>
            <a:off x="583200" y="770400"/>
            <a:ext cx="3960000" cy="882000"/>
          </a:xfrm>
        </p:spPr>
        <p:txBody>
          <a:bodyPr anchor="ctr">
            <a:normAutofit/>
          </a:bodyPr>
          <a:lstStyle>
            <a:lvl1pPr>
              <a:defRPr sz="3600" baseline="0">
                <a:solidFill>
                  <a:schemeClr val="tx1">
                    <a:lumMod val="85000"/>
                    <a:lumOff val="15000"/>
                  </a:schemeClr>
                </a:solidFill>
                <a:latin typeface="Arial" panose="020B0604020202020204" pitchFamily="34" charset="0"/>
                <a:ea typeface="Microsoft YaHei"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normAutofit/>
          </a:bodyPr>
          <a:lstStyle>
            <a:lvl1pPr>
              <a:defRPr baseline="0">
                <a:solidFill>
                  <a:schemeClr val="tx1">
                    <a:lumMod val="85000"/>
                    <a:lumOff val="15000"/>
                  </a:schemeClr>
                </a:solidFill>
                <a:latin typeface="Arial" panose="020B0604020202020204" pitchFamily="34" charset="0"/>
                <a:ea typeface="Microsoft YaHei" panose="020B0503020204020204" pitchFamily="34" charset="-122"/>
              </a:defRPr>
            </a:lvl1pPr>
            <a:lvl2pPr>
              <a:defRPr baseline="0">
                <a:solidFill>
                  <a:schemeClr val="tx1">
                    <a:lumMod val="85000"/>
                    <a:lumOff val="15000"/>
                  </a:schemeClr>
                </a:solidFill>
                <a:latin typeface="Arial" panose="020B0604020202020204" pitchFamily="34" charset="0"/>
                <a:ea typeface="Microsoft YaHei" panose="020B0503020204020204" pitchFamily="34" charset="-122"/>
              </a:defRPr>
            </a:lvl2pPr>
            <a:lvl3pPr>
              <a:defRPr baseline="0">
                <a:solidFill>
                  <a:schemeClr val="tx1">
                    <a:lumMod val="85000"/>
                    <a:lumOff val="15000"/>
                  </a:schemeClr>
                </a:solidFill>
                <a:latin typeface="Arial" panose="020B0604020202020204" pitchFamily="34" charset="0"/>
                <a:ea typeface="Microsoft YaHei" panose="020B0503020204020204" pitchFamily="34" charset="-122"/>
              </a:defRPr>
            </a:lvl3pPr>
            <a:lvl4pPr>
              <a:defRPr baseline="0">
                <a:solidFill>
                  <a:schemeClr val="tx1">
                    <a:lumMod val="85000"/>
                    <a:lumOff val="15000"/>
                  </a:schemeClr>
                </a:solidFill>
                <a:latin typeface="Arial" panose="020B0604020202020204" pitchFamily="34" charset="0"/>
                <a:ea typeface="Microsoft YaHei" panose="020B0503020204020204" pitchFamily="34" charset="-122"/>
              </a:defRPr>
            </a:lvl4pPr>
            <a:lvl5pPr>
              <a:defRPr baseline="0">
                <a:solidFill>
                  <a:schemeClr val="tx1">
                    <a:lumMod val="85000"/>
                    <a:lumOff val="15000"/>
                  </a:schemeClr>
                </a:solidFill>
                <a:latin typeface="Arial" panose="020B0604020202020204" pitchFamily="34" charset="0"/>
                <a:ea typeface="Microsoft YaHei"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9"/>
            </p:custDataLst>
          </p:nvPr>
        </p:nvSpPr>
        <p:spPr>
          <a:xfrm>
            <a:off x="5101200" y="769938"/>
            <a:ext cx="6480000" cy="5087937"/>
          </a:xfrm>
        </p:spPr>
        <p:txBody>
          <a:bodyPr>
            <a:normAutofit/>
          </a:bodyPr>
          <a:lstStyle>
            <a:lvl1pPr>
              <a:defRPr baseline="0">
                <a:solidFill>
                  <a:schemeClr val="tx1">
                    <a:lumMod val="85000"/>
                    <a:lumOff val="15000"/>
                  </a:schemeClr>
                </a:solidFill>
                <a:latin typeface="Arial" panose="020B0604020202020204" pitchFamily="34" charset="0"/>
                <a:ea typeface="Microsoft YaHei" panose="020B0503020204020204" pitchFamily="34" charset="-122"/>
              </a:defRPr>
            </a:lvl1pPr>
            <a:lvl2pPr>
              <a:defRPr baseline="0">
                <a:solidFill>
                  <a:schemeClr val="tx1">
                    <a:lumMod val="85000"/>
                    <a:lumOff val="15000"/>
                  </a:schemeClr>
                </a:solidFill>
                <a:latin typeface="Arial" panose="020B0604020202020204" pitchFamily="34" charset="0"/>
                <a:ea typeface="Microsoft YaHei" panose="020B0503020204020204" pitchFamily="34" charset="-122"/>
              </a:defRPr>
            </a:lvl2pPr>
            <a:lvl3pPr>
              <a:defRPr baseline="0">
                <a:solidFill>
                  <a:schemeClr val="tx1">
                    <a:lumMod val="85000"/>
                    <a:lumOff val="15000"/>
                  </a:schemeClr>
                </a:solidFill>
                <a:latin typeface="Arial" panose="020B0604020202020204" pitchFamily="34" charset="0"/>
                <a:ea typeface="Microsoft YaHei" panose="020B0503020204020204" pitchFamily="34" charset="-122"/>
              </a:defRPr>
            </a:lvl3pPr>
            <a:lvl4pPr>
              <a:defRPr baseline="0">
                <a:solidFill>
                  <a:schemeClr val="tx1">
                    <a:lumMod val="85000"/>
                    <a:lumOff val="15000"/>
                  </a:schemeClr>
                </a:solidFill>
                <a:latin typeface="Arial" panose="020B0604020202020204" pitchFamily="34" charset="0"/>
                <a:ea typeface="Microsoft YaHei" panose="020B0503020204020204" pitchFamily="34" charset="-122"/>
              </a:defRPr>
            </a:lvl4pPr>
            <a:lvl5pPr>
              <a:defRPr baseline="0">
                <a:solidFill>
                  <a:schemeClr val="tx1">
                    <a:lumMod val="85000"/>
                    <a:lumOff val="15000"/>
                  </a:schemeClr>
                </a:solidFill>
                <a:latin typeface="Arial" panose="020B0604020202020204" pitchFamily="34" charset="0"/>
                <a:ea typeface="Microsoft YaHei"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p/down">
    <p:bg>
      <p:bgPr>
        <a:solidFill>
          <a:schemeClr val="bg2"/>
        </a:solidFill>
        <a:effectLst/>
      </p:bgPr>
    </p:bg>
    <p:spTree>
      <p:nvGrpSpPr>
        <p:cNvPr id="1" name=""/>
        <p:cNvGrpSpPr/>
        <p:nvPr/>
      </p:nvGrpSpPr>
      <p:grpSpPr>
        <a:xfrm>
          <a:off x="0" y="0"/>
          <a:ext cx="0" cy="0"/>
          <a:chOff x="0" y="0"/>
          <a:chExt cx="0" cy="0"/>
        </a:xfrm>
      </p:grpSpPr>
      <p:sp>
        <p:nvSpPr>
          <p:cNvPr id="11" name="任意多边形: 形状 10"/>
          <p:cNvSpPr/>
          <p:nvPr userDrawn="1">
            <p:custDataLst>
              <p:tags r:id="rId2"/>
            </p:custDataLst>
          </p:nvPr>
        </p:nvSpPr>
        <p:spPr>
          <a:xfrm>
            <a:off x="11171697"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矩形 9"/>
          <p:cNvSpPr/>
          <p:nvPr userDrawn="1">
            <p:custDataLst>
              <p:tags r:id="rId3"/>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userDrawn="1">
            <p:ph type="title"/>
            <p:custDataLst>
              <p:tags r:id="rId4"/>
            </p:custDataLst>
          </p:nvPr>
        </p:nvSpPr>
        <p:spPr>
          <a:xfrm>
            <a:off x="612000" y="781200"/>
            <a:ext cx="10976400" cy="626400"/>
          </a:xfrm>
        </p:spPr>
        <p:txBody>
          <a:bodyPr anchor="ctr">
            <a:normAutofit/>
          </a:bodyPr>
          <a:lstStyle>
            <a:lvl1pPr algn="ctr">
              <a:defRPr sz="3600" baseline="0">
                <a:solidFill>
                  <a:schemeClr val="tx1">
                    <a:lumMod val="85000"/>
                    <a:lumOff val="15000"/>
                  </a:schemeClr>
                </a:solidFill>
                <a:latin typeface="Arial" panose="020B0604020202020204" pitchFamily="34" charset="0"/>
                <a:ea typeface="Microsoft YaHei"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userDrawn="1">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6"/>
            </p:custDataLst>
          </p:nvPr>
        </p:nvSpPr>
        <p:spPr/>
        <p:txBody>
          <a:bodyPr/>
          <a:lstStyle/>
          <a:p>
            <a:endParaRPr lang="zh-CN" altLang="en-US" dirty="0"/>
          </a:p>
        </p:txBody>
      </p:sp>
      <p:sp>
        <p:nvSpPr>
          <p:cNvPr id="5" name="灯片编号占位符 4"/>
          <p:cNvSpPr>
            <a:spLocks noGrp="1"/>
          </p:cNvSpPr>
          <p:nvPr userDrawn="1">
            <p:ph type="sldNum" sz="quarter" idx="12"/>
            <p:custDataLst>
              <p:tags r:id="rId7"/>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8"/>
            </p:custDataLst>
          </p:nvPr>
        </p:nvSpPr>
        <p:spPr>
          <a:xfrm>
            <a:off x="612000" y="1659600"/>
            <a:ext cx="10975975" cy="828000"/>
          </a:xfrm>
        </p:spPr>
        <p:txBody>
          <a:bodyPr>
            <a:normAutofit/>
          </a:bodyPr>
          <a:lstStyle>
            <a:lvl1pPr algn="ctr">
              <a:defRPr baseline="0">
                <a:solidFill>
                  <a:schemeClr val="tx1">
                    <a:lumMod val="85000"/>
                    <a:lumOff val="15000"/>
                  </a:schemeClr>
                </a:solidFill>
                <a:latin typeface="Arial" panose="020B0604020202020204" pitchFamily="34" charset="0"/>
                <a:ea typeface="Microsoft YaHei"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userDrawn="1">
            <p:ph sz="quarter" idx="14"/>
            <p:custDataLst>
              <p:tags r:id="rId9"/>
            </p:custDataLst>
          </p:nvPr>
        </p:nvSpPr>
        <p:spPr>
          <a:xfrm>
            <a:off x="612775" y="2808000"/>
            <a:ext cx="10965600" cy="3430800"/>
          </a:xfrm>
        </p:spPr>
        <p:txBody>
          <a:bodyPr>
            <a:normAutofit/>
          </a:bodyPr>
          <a:lstStyle>
            <a:lvl1pPr>
              <a:defRPr baseline="0">
                <a:solidFill>
                  <a:schemeClr val="tx1">
                    <a:lumMod val="85000"/>
                    <a:lumOff val="15000"/>
                  </a:schemeClr>
                </a:solidFill>
                <a:latin typeface="Arial" panose="020B0604020202020204" pitchFamily="34" charset="0"/>
                <a:ea typeface="Microsoft YaHei" panose="020B0503020204020204" pitchFamily="34" charset="-122"/>
              </a:defRPr>
            </a:lvl1pPr>
            <a:lvl2pPr>
              <a:defRPr baseline="0">
                <a:solidFill>
                  <a:schemeClr val="tx1">
                    <a:lumMod val="85000"/>
                    <a:lumOff val="15000"/>
                  </a:schemeClr>
                </a:solidFill>
                <a:latin typeface="Arial" panose="020B0604020202020204" pitchFamily="34" charset="0"/>
                <a:ea typeface="Microsoft YaHei" panose="020B0503020204020204" pitchFamily="34" charset="-122"/>
              </a:defRPr>
            </a:lvl2pPr>
            <a:lvl3pPr>
              <a:defRPr baseline="0">
                <a:solidFill>
                  <a:schemeClr val="tx1">
                    <a:lumMod val="85000"/>
                    <a:lumOff val="15000"/>
                  </a:schemeClr>
                </a:solidFill>
                <a:latin typeface="Arial" panose="020B0604020202020204" pitchFamily="34" charset="0"/>
                <a:ea typeface="Microsoft YaHei" panose="020B0503020204020204" pitchFamily="34" charset="-122"/>
              </a:defRPr>
            </a:lvl3pPr>
            <a:lvl4pPr>
              <a:defRPr baseline="0">
                <a:solidFill>
                  <a:schemeClr val="tx1">
                    <a:lumMod val="85000"/>
                    <a:lumOff val="15000"/>
                  </a:schemeClr>
                </a:solidFill>
                <a:latin typeface="Arial" panose="020B0604020202020204" pitchFamily="34" charset="0"/>
                <a:ea typeface="Microsoft YaHei" panose="020B0503020204020204" pitchFamily="34" charset="-122"/>
              </a:defRPr>
            </a:lvl4pPr>
            <a:lvl5pPr>
              <a:defRPr baseline="0">
                <a:solidFill>
                  <a:schemeClr val="tx1">
                    <a:lumMod val="85000"/>
                    <a:lumOff val="15000"/>
                  </a:schemeClr>
                </a:solidFill>
                <a:latin typeface="Arial" panose="020B0604020202020204" pitchFamily="34" charset="0"/>
                <a:ea typeface="Microsoft YaHei"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own/up">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15" name="任意多边形: 形状 14"/>
          <p:cNvSpPr/>
          <p:nvPr userDrawn="1">
            <p:custDataLst>
              <p:tags r:id="rId3"/>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标题 1"/>
          <p:cNvSpPr>
            <a:spLocks noGrp="1"/>
          </p:cNvSpPr>
          <p:nvPr>
            <p:ph type="title"/>
            <p:custDataLst>
              <p:tags r:id="rId4"/>
            </p:custDataLst>
          </p:nvPr>
        </p:nvSpPr>
        <p:spPr>
          <a:xfrm>
            <a:off x="604800" y="669600"/>
            <a:ext cx="10976400" cy="565200"/>
          </a:xfrm>
        </p:spPr>
        <p:txBody>
          <a:bodyPr anchor="ctr">
            <a:normAutofit/>
          </a:bodyPr>
          <a:lstStyle>
            <a:lvl1pPr algn="ctr">
              <a:defRPr sz="3200" baseline="0">
                <a:solidFill>
                  <a:schemeClr val="tx1">
                    <a:lumMod val="85000"/>
                    <a:lumOff val="15000"/>
                  </a:schemeClr>
                </a:solidFill>
                <a:latin typeface="Arial" panose="020B0604020202020204" pitchFamily="34" charset="0"/>
                <a:ea typeface="Microsoft YaHei"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normAutofit/>
          </a:bodyPr>
          <a:lstStyle>
            <a:lvl1pPr>
              <a:defRPr baseline="0">
                <a:solidFill>
                  <a:schemeClr val="tx1">
                    <a:lumMod val="85000"/>
                    <a:lumOff val="15000"/>
                  </a:schemeClr>
                </a:solidFill>
                <a:latin typeface="Arial" panose="020B0604020202020204" pitchFamily="34" charset="0"/>
                <a:ea typeface="Microsoft YaHei" panose="020B0503020204020204" pitchFamily="34" charset="-122"/>
              </a:defRPr>
            </a:lvl1pPr>
            <a:lvl2pPr>
              <a:defRPr baseline="0">
                <a:solidFill>
                  <a:schemeClr val="tx1">
                    <a:lumMod val="85000"/>
                    <a:lumOff val="15000"/>
                  </a:schemeClr>
                </a:solidFill>
                <a:latin typeface="Arial" panose="020B0604020202020204" pitchFamily="34" charset="0"/>
                <a:ea typeface="Microsoft YaHei" panose="020B0503020204020204" pitchFamily="34" charset="-122"/>
              </a:defRPr>
            </a:lvl2pPr>
            <a:lvl3pPr>
              <a:defRPr baseline="0">
                <a:solidFill>
                  <a:schemeClr val="tx1">
                    <a:lumMod val="85000"/>
                    <a:lumOff val="15000"/>
                  </a:schemeClr>
                </a:solidFill>
                <a:latin typeface="Arial" panose="020B0604020202020204" pitchFamily="34" charset="0"/>
                <a:ea typeface="Microsoft YaHei" panose="020B0503020204020204" pitchFamily="34" charset="-122"/>
              </a:defRPr>
            </a:lvl3pPr>
            <a:lvl4pPr>
              <a:defRPr baseline="0">
                <a:solidFill>
                  <a:schemeClr val="tx1">
                    <a:lumMod val="85000"/>
                    <a:lumOff val="15000"/>
                  </a:schemeClr>
                </a:solidFill>
                <a:latin typeface="Arial" panose="020B0604020202020204" pitchFamily="34" charset="0"/>
                <a:ea typeface="Microsoft YaHei" panose="020B0503020204020204" pitchFamily="34" charset="-122"/>
              </a:defRPr>
            </a:lvl4pPr>
            <a:lvl5pPr>
              <a:defRPr baseline="0">
                <a:solidFill>
                  <a:schemeClr val="tx1">
                    <a:lumMod val="85000"/>
                    <a:lumOff val="15000"/>
                  </a:schemeClr>
                </a:solidFill>
                <a:latin typeface="Arial" panose="020B0604020202020204" pitchFamily="34" charset="0"/>
                <a:ea typeface="Microsoft YaHei"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9"/>
            </p:custDataLst>
          </p:nvPr>
        </p:nvSpPr>
        <p:spPr>
          <a:xfrm>
            <a:off x="594000" y="5180400"/>
            <a:ext cx="11001600" cy="1011600"/>
          </a:xfrm>
        </p:spPr>
        <p:txBody>
          <a:bodyPr>
            <a:normAutofit/>
          </a:bodyPr>
          <a:lstStyle>
            <a:lvl1pPr>
              <a:defRPr baseline="0">
                <a:solidFill>
                  <a:schemeClr val="tx1">
                    <a:lumMod val="85000"/>
                    <a:lumOff val="15000"/>
                  </a:schemeClr>
                </a:solidFill>
                <a:latin typeface="Arial" panose="020B0604020202020204" pitchFamily="34" charset="0"/>
                <a:ea typeface="Microsoft YaHei"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avigation">
    <p:bg>
      <p:bgPr>
        <a:solidFill>
          <a:schemeClr val="bg2"/>
        </a:solidFill>
        <a:effectLst/>
      </p:bgPr>
    </p:bg>
    <p:spTree>
      <p:nvGrpSpPr>
        <p:cNvPr id="1" name=""/>
        <p:cNvGrpSpPr/>
        <p:nvPr/>
      </p:nvGrpSpPr>
      <p:grpSpPr>
        <a:xfrm>
          <a:off x="0" y="0"/>
          <a:ext cx="0" cy="0"/>
          <a:chOff x="0" y="0"/>
          <a:chExt cx="0" cy="0"/>
        </a:xfrm>
      </p:grpSpPr>
      <p:sp>
        <p:nvSpPr>
          <p:cNvPr id="12" name="任意多边形: 形状 11"/>
          <p:cNvSpPr/>
          <p:nvPr userDrawn="1">
            <p:custDataLst>
              <p:tags r:id="rId2"/>
            </p:custDataLst>
          </p:nvPr>
        </p:nvSpPr>
        <p:spPr>
          <a:xfrm>
            <a:off x="11171697"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矩形 9"/>
          <p:cNvSpPr/>
          <p:nvPr userDrawn="1">
            <p:custDataLst>
              <p:tags r:id="rId3"/>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4"/>
            </p:custDataLst>
          </p:nvPr>
        </p:nvSpPr>
        <p:spPr>
          <a:xfrm>
            <a:off x="579600" y="237600"/>
            <a:ext cx="11037600" cy="441964"/>
          </a:xfrm>
        </p:spPr>
        <p:txBody>
          <a:bodyPr>
            <a:normAutofit/>
          </a:bodyPr>
          <a:lstStyle>
            <a:lvl1pPr>
              <a:defRPr baseline="0">
                <a:solidFill>
                  <a:schemeClr val="tx1">
                    <a:lumMod val="85000"/>
                    <a:lumOff val="15000"/>
                  </a:schemeClr>
                </a:solidFill>
                <a:latin typeface="Arial" panose="020B0604020202020204" pitchFamily="34" charset="0"/>
                <a:ea typeface="Microsoft YaHei"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579600" y="1663200"/>
            <a:ext cx="5342400" cy="2894400"/>
          </a:xfrm>
        </p:spPr>
        <p:txBody>
          <a:bodyPr>
            <a:normAutofit/>
          </a:bodyPr>
          <a:lstStyle>
            <a:lvl1pPr>
              <a:defRPr baseline="0">
                <a:solidFill>
                  <a:schemeClr val="tx1">
                    <a:lumMod val="85000"/>
                    <a:lumOff val="15000"/>
                  </a:schemeClr>
                </a:solidFill>
                <a:latin typeface="Arial" panose="020B0604020202020204" pitchFamily="34" charset="0"/>
                <a:ea typeface="Microsoft YaHei" panose="020B0503020204020204" pitchFamily="34" charset="-122"/>
              </a:defRPr>
            </a:lvl1pPr>
            <a:lvl2pPr>
              <a:defRPr baseline="0">
                <a:solidFill>
                  <a:schemeClr val="tx1">
                    <a:lumMod val="85000"/>
                    <a:lumOff val="15000"/>
                  </a:schemeClr>
                </a:solidFill>
                <a:latin typeface="Arial" panose="020B0604020202020204" pitchFamily="34" charset="0"/>
                <a:ea typeface="Microsoft YaHei" panose="020B0503020204020204" pitchFamily="34" charset="-122"/>
              </a:defRPr>
            </a:lvl2pPr>
            <a:lvl3pPr>
              <a:defRPr baseline="0">
                <a:solidFill>
                  <a:schemeClr val="tx1">
                    <a:lumMod val="85000"/>
                    <a:lumOff val="15000"/>
                  </a:schemeClr>
                </a:solidFill>
                <a:latin typeface="Arial" panose="020B0604020202020204" pitchFamily="34" charset="0"/>
                <a:ea typeface="Microsoft YaHei" panose="020B0503020204020204" pitchFamily="34" charset="-122"/>
              </a:defRPr>
            </a:lvl3pPr>
            <a:lvl4pPr>
              <a:defRPr baseline="0">
                <a:solidFill>
                  <a:schemeClr val="tx1">
                    <a:lumMod val="85000"/>
                    <a:lumOff val="15000"/>
                  </a:schemeClr>
                </a:solidFill>
                <a:latin typeface="Arial" panose="020B0604020202020204" pitchFamily="34" charset="0"/>
                <a:ea typeface="Microsoft YaHei" panose="020B0503020204020204" pitchFamily="34" charset="-122"/>
              </a:defRPr>
            </a:lvl4pPr>
            <a:lvl5pPr>
              <a:defRPr baseline="0">
                <a:solidFill>
                  <a:schemeClr val="tx1">
                    <a:lumMod val="85000"/>
                    <a:lumOff val="15000"/>
                  </a:schemeClr>
                </a:solidFill>
                <a:latin typeface="Arial" panose="020B0604020202020204" pitchFamily="34" charset="0"/>
                <a:ea typeface="Microsoft YaHei"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9"/>
            </p:custDataLst>
          </p:nvPr>
        </p:nvSpPr>
        <p:spPr>
          <a:xfrm>
            <a:off x="6242400" y="1663200"/>
            <a:ext cx="5367600" cy="2894400"/>
          </a:xfrm>
        </p:spPr>
        <p:txBody>
          <a:bodyPr>
            <a:normAutofit/>
          </a:bodyPr>
          <a:lstStyle>
            <a:lvl1pPr>
              <a:defRPr baseline="0">
                <a:solidFill>
                  <a:schemeClr val="tx1">
                    <a:lumMod val="85000"/>
                    <a:lumOff val="15000"/>
                  </a:schemeClr>
                </a:solidFill>
                <a:latin typeface="Arial" panose="020B0604020202020204" pitchFamily="34" charset="0"/>
                <a:ea typeface="Microsoft YaHei" panose="020B0503020204020204" pitchFamily="34" charset="-122"/>
              </a:defRPr>
            </a:lvl1pPr>
            <a:lvl2pPr>
              <a:defRPr baseline="0">
                <a:solidFill>
                  <a:schemeClr val="tx1">
                    <a:lumMod val="85000"/>
                    <a:lumOff val="15000"/>
                  </a:schemeClr>
                </a:solidFill>
                <a:latin typeface="Arial" panose="020B0604020202020204" pitchFamily="34" charset="0"/>
                <a:ea typeface="Microsoft YaHei" panose="020B0503020204020204" pitchFamily="34" charset="-122"/>
              </a:defRPr>
            </a:lvl2pPr>
            <a:lvl3pPr>
              <a:defRPr baseline="0">
                <a:solidFill>
                  <a:schemeClr val="tx1">
                    <a:lumMod val="85000"/>
                    <a:lumOff val="15000"/>
                  </a:schemeClr>
                </a:solidFill>
                <a:latin typeface="Arial" panose="020B0604020202020204" pitchFamily="34" charset="0"/>
                <a:ea typeface="Microsoft YaHei" panose="020B0503020204020204" pitchFamily="34" charset="-122"/>
              </a:defRPr>
            </a:lvl3pPr>
            <a:lvl4pPr>
              <a:defRPr baseline="0">
                <a:solidFill>
                  <a:schemeClr val="tx1">
                    <a:lumMod val="85000"/>
                    <a:lumOff val="15000"/>
                  </a:schemeClr>
                </a:solidFill>
                <a:latin typeface="Arial" panose="020B0604020202020204" pitchFamily="34" charset="0"/>
                <a:ea typeface="Microsoft YaHei" panose="020B0503020204020204" pitchFamily="34" charset="-122"/>
              </a:defRPr>
            </a:lvl4pPr>
            <a:lvl5pPr>
              <a:defRPr baseline="0">
                <a:solidFill>
                  <a:schemeClr val="tx1">
                    <a:lumMod val="85000"/>
                    <a:lumOff val="15000"/>
                  </a:schemeClr>
                </a:solidFill>
                <a:latin typeface="Arial" panose="020B0604020202020204" pitchFamily="34" charset="0"/>
                <a:ea typeface="Microsoft YaHei"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0"/>
            </p:custDataLst>
          </p:nvPr>
        </p:nvSpPr>
        <p:spPr>
          <a:xfrm>
            <a:off x="572400" y="4816800"/>
            <a:ext cx="5342400" cy="781200"/>
          </a:xfrm>
        </p:spPr>
        <p:txBody>
          <a:bodyPr>
            <a:normAutofit/>
          </a:bodyPr>
          <a:lstStyle>
            <a:lvl1pPr>
              <a:defRPr baseline="0">
                <a:solidFill>
                  <a:schemeClr val="tx1">
                    <a:lumMod val="85000"/>
                    <a:lumOff val="15000"/>
                  </a:schemeClr>
                </a:solidFill>
                <a:latin typeface="Arial" panose="020B0604020202020204" pitchFamily="34" charset="0"/>
                <a:ea typeface="Microsoft YaHei"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1"/>
            </p:custDataLst>
          </p:nvPr>
        </p:nvSpPr>
        <p:spPr>
          <a:xfrm>
            <a:off x="6253200" y="4813200"/>
            <a:ext cx="5367600" cy="781200"/>
          </a:xfrm>
        </p:spPr>
        <p:txBody>
          <a:bodyPr>
            <a:normAutofit/>
          </a:bodyPr>
          <a:lstStyle>
            <a:lvl1pPr>
              <a:defRPr baseline="0">
                <a:solidFill>
                  <a:schemeClr val="tx1">
                    <a:lumMod val="85000"/>
                    <a:lumOff val="15000"/>
                  </a:schemeClr>
                </a:solidFill>
                <a:latin typeface="Arial" panose="020B0604020202020204" pitchFamily="34" charset="0"/>
                <a:ea typeface="Microsoft YaHei"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istband">
    <p:bg>
      <p:bgPr>
        <a:solidFill>
          <a:schemeClr val="tx2"/>
        </a:solidFill>
        <a:effectLst/>
      </p:bgPr>
    </p:bg>
    <p:spTree>
      <p:nvGrpSpPr>
        <p:cNvPr id="1" name=""/>
        <p:cNvGrpSpPr/>
        <p:nvPr/>
      </p:nvGrpSpPr>
      <p:grpSpPr>
        <a:xfrm>
          <a:off x="0" y="0"/>
          <a:ext cx="0" cy="0"/>
          <a:chOff x="0" y="0"/>
          <a:chExt cx="0" cy="0"/>
        </a:xfrm>
      </p:grpSpPr>
      <p:sp>
        <p:nvSpPr>
          <p:cNvPr id="19" name="平行四边形 18"/>
          <p:cNvSpPr/>
          <p:nvPr userDrawn="1">
            <p:custDataLst>
              <p:tags r:id="rId2"/>
            </p:custDataLst>
          </p:nvPr>
        </p:nvSpPr>
        <p:spPr>
          <a:xfrm>
            <a:off x="2458244" y="0"/>
            <a:ext cx="7275513" cy="6858000"/>
          </a:xfrm>
          <a:prstGeom prst="parallelogram">
            <a:avLst>
              <a:gd name="adj" fmla="val 56845"/>
            </a:avLst>
          </a:pr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矩形 9"/>
          <p:cNvSpPr/>
          <p:nvPr userDrawn="1">
            <p:custDataLst>
              <p:tags r:id="rId3"/>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userDrawn="1">
            <p:ph type="title" hasCustomPrompt="1"/>
            <p:custDataLst>
              <p:tags r:id="rId4"/>
            </p:custDataLst>
          </p:nvPr>
        </p:nvSpPr>
        <p:spPr>
          <a:xfrm>
            <a:off x="1522800" y="1339200"/>
            <a:ext cx="9144000" cy="2386800"/>
          </a:xfrm>
        </p:spPr>
        <p:txBody>
          <a:bodyPr anchor="b">
            <a:normAutofit/>
          </a:bodyPr>
          <a:lstStyle>
            <a:lvl1pPr algn="ctr">
              <a:defRPr sz="6000" baseline="0">
                <a:solidFill>
                  <a:schemeClr val="tx1">
                    <a:lumMod val="85000"/>
                    <a:lumOff val="15000"/>
                  </a:schemeClr>
                </a:solidFill>
                <a:latin typeface="Arial" panose="020B0604020202020204" pitchFamily="34" charset="0"/>
                <a:ea typeface="Microsoft YaHei"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userDrawn="1">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6"/>
            </p:custDataLst>
          </p:nvPr>
        </p:nvSpPr>
        <p:spPr/>
        <p:txBody>
          <a:bodyPr/>
          <a:lstStyle/>
          <a:p>
            <a:endParaRPr lang="zh-CN" altLang="en-US" dirty="0"/>
          </a:p>
        </p:txBody>
      </p:sp>
      <p:sp>
        <p:nvSpPr>
          <p:cNvPr id="5" name="灯片编号占位符 4"/>
          <p:cNvSpPr>
            <a:spLocks noGrp="1"/>
          </p:cNvSpPr>
          <p:nvPr userDrawn="1">
            <p:ph type="sldNum" sz="quarter" idx="12"/>
            <p:custDataLst>
              <p:tags r:id="rId7"/>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8"/>
            </p:custDataLst>
          </p:nvPr>
        </p:nvSpPr>
        <p:spPr>
          <a:xfrm>
            <a:off x="1522413" y="3862800"/>
            <a:ext cx="9144000" cy="1656000"/>
          </a:xfrm>
        </p:spPr>
        <p:txBody>
          <a:bodyPr>
            <a:normAutofit/>
          </a:bodyPr>
          <a:lstStyle>
            <a:lvl1pPr algn="ctr">
              <a:defRPr baseline="0">
                <a:solidFill>
                  <a:schemeClr val="tx1">
                    <a:lumMod val="85000"/>
                    <a:lumOff val="15000"/>
                  </a:schemeClr>
                </a:solidFill>
                <a:latin typeface="Arial" panose="020B0604020202020204" pitchFamily="34" charset="0"/>
                <a:ea typeface="Microsoft YaHei"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2"/>
        </a:solidFill>
        <a:effectLst/>
      </p:bgPr>
    </p:bg>
    <p:spTree>
      <p:nvGrpSpPr>
        <p:cNvPr id="1" name=""/>
        <p:cNvGrpSpPr/>
        <p:nvPr/>
      </p:nvGrpSpPr>
      <p:grpSpPr>
        <a:xfrm>
          <a:off x="0" y="0"/>
          <a:ext cx="0" cy="0"/>
          <a:chOff x="0" y="0"/>
          <a:chExt cx="0" cy="0"/>
        </a:xfrm>
      </p:grpSpPr>
      <p:sp>
        <p:nvSpPr>
          <p:cNvPr id="8" name="任意多边形: 形状 7"/>
          <p:cNvSpPr/>
          <p:nvPr userDrawn="1">
            <p:custDataLst>
              <p:tags r:id="rId2"/>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标题 1"/>
          <p:cNvSpPr>
            <a:spLocks noGrp="1"/>
          </p:cNvSpPr>
          <p:nvPr>
            <p:ph type="title"/>
            <p:custDataLst>
              <p:tags r:id="rId3"/>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4"/>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5"/>
            </p:custDataLst>
          </p:nvPr>
        </p:nvSpPr>
        <p:spPr>
          <a:xfrm>
            <a:off x="879742" y="6349833"/>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bg>
      <p:bgPr>
        <a:solidFill>
          <a:schemeClr val="bg2"/>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custDataLst>
              <p:tags r:id="rId2"/>
            </p:custDataLst>
          </p:nvPr>
        </p:nvPicPr>
        <p:blipFill rotWithShape="1">
          <a:blip r:embed="rId3" cstate="print">
            <a:extLst>
              <a:ext uri="{28A0092B-C50C-407E-A947-70E740481C1C}">
                <a14:useLocalDpi xmlns:a14="http://schemas.microsoft.com/office/drawing/2010/main" val="0"/>
              </a:ext>
            </a:extLst>
          </a:blip>
          <a:srcRect t="717"/>
          <a:stretch>
            <a:fillRect/>
          </a:stretch>
        </p:blipFill>
        <p:spPr>
          <a:xfrm>
            <a:off x="0" y="0"/>
            <a:ext cx="12192000" cy="6858000"/>
          </a:xfrm>
          <a:prstGeom prst="rect">
            <a:avLst/>
          </a:prstGeom>
        </p:spPr>
      </p:pic>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13" name="矩形 12"/>
          <p:cNvSpPr/>
          <p:nvPr userDrawn="1">
            <p:custDataLst>
              <p:tags r:id="rId7"/>
            </p:custDataLst>
          </p:nvPr>
        </p:nvSpPr>
        <p:spPr>
          <a:xfrm>
            <a:off x="3373120" y="2503805"/>
            <a:ext cx="8654415" cy="1891665"/>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custDataLst>
              <p:tags r:id="rId8"/>
            </p:custDataLst>
          </p:nvPr>
        </p:nvSpPr>
        <p:spPr>
          <a:xfrm>
            <a:off x="3194367" y="2503805"/>
            <a:ext cx="9011920" cy="2143760"/>
          </a:xfrm>
          <a:prstGeom prst="rect">
            <a:avLst/>
          </a:pr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9"/>
            </p:custDataLst>
          </p:nvPr>
        </p:nvSpPr>
        <p:spPr>
          <a:xfrm>
            <a:off x="6767868" y="2829264"/>
            <a:ext cx="5130000" cy="696239"/>
          </a:xfrm>
        </p:spPr>
        <p:txBody>
          <a:bodyPr lIns="90000" tIns="46800" rIns="90000" bIns="46800" anchor="t" anchorCtr="0">
            <a:normAutofit/>
          </a:bodyPr>
          <a:lstStyle>
            <a:lvl1pPr>
              <a:defRPr sz="3600" u="none" strike="noStrike" kern="1200" cap="none" spc="300" normalizeH="0" baseline="0">
                <a:solidFill>
                  <a:schemeClr val="bg1"/>
                </a:solidFill>
                <a:uFillTx/>
                <a:latin typeface="Microsoft YaHei" panose="020B0503020204020204" pitchFamily="34" charset="-122"/>
                <a:ea typeface="汉仪旗黑-85S" panose="00020600040101010101" pitchFamily="18" charset="-122"/>
              </a:defRPr>
            </a:lvl1pPr>
          </a:lstStyle>
          <a:p>
            <a:r>
              <a:rPr lang="zh-CN" altLang="en-US" dirty="0"/>
              <a:t>编辑标题</a:t>
            </a:r>
            <a:endParaRPr lang="zh-CN" altLang="en-US" dirty="0"/>
          </a:p>
        </p:txBody>
      </p:sp>
      <p:sp>
        <p:nvSpPr>
          <p:cNvPr id="3" name="文本占位符 2"/>
          <p:cNvSpPr>
            <a:spLocks noGrp="1"/>
          </p:cNvSpPr>
          <p:nvPr>
            <p:ph type="body" idx="1" hasCustomPrompt="1"/>
            <p:custDataLst>
              <p:tags r:id="rId10"/>
            </p:custDataLst>
          </p:nvPr>
        </p:nvSpPr>
        <p:spPr>
          <a:xfrm>
            <a:off x="6767863" y="3559142"/>
            <a:ext cx="5130000" cy="594000"/>
          </a:xfrm>
        </p:spPr>
        <p:txBody>
          <a:bodyPr lIns="90000" tIns="46800" rIns="90000" bIns="46800">
            <a:normAutofit/>
          </a:bodyPr>
          <a:lstStyle>
            <a:lvl1pPr marL="0" indent="0" eaLnBrk="1" fontAlgn="auto" latinLnBrk="0" hangingPunct="1">
              <a:buNone/>
              <a:defRPr kumimoji="0" lang="zh-CN" altLang="en-US" sz="1400" b="0" i="0" u="none" strike="noStrike" kern="1200" cap="none" spc="150" normalizeH="0" baseline="0" noProof="1">
                <a:solidFill>
                  <a:schemeClr val="bg1"/>
                </a:solidFill>
                <a:uFillTx/>
                <a:latin typeface="Microsoft YaHei" panose="020B0503020204020204" pitchFamily="34" charset="-122"/>
                <a:ea typeface="Microsoft YaHei"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编辑文本</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1"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p:tgtEl>
                                          <p:spTgt spid="12"/>
                                        </p:tgtEl>
                                        <p:attrNameLst>
                                          <p:attrName>ppt_x</p:attrName>
                                        </p:attrNameLst>
                                      </p:cBhvr>
                                      <p:tavLst>
                                        <p:tav tm="0">
                                          <p:val>
                                            <p:strVal val="#ppt_x-#ppt_w*1.125000"/>
                                          </p:val>
                                        </p:tav>
                                        <p:tav tm="100000">
                                          <p:val>
                                            <p:strVal val="#ppt_x"/>
                                          </p:val>
                                        </p:tav>
                                      </p:tavLst>
                                    </p:anim>
                                    <p:animEffect transition="in" filter="wipe(right)">
                                      <p:cBhvr>
                                        <p:cTn id="8" dur="1000"/>
                                        <p:tgtEl>
                                          <p:spTgt spid="12"/>
                                        </p:tgtEl>
                                      </p:cBhvr>
                                    </p:animEffect>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12" grpId="1" bldLvl="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bg>
      <p:bgPr>
        <a:solidFill>
          <a:schemeClr val="bg2"/>
        </a:solidFill>
        <a:effectLst/>
      </p:bgPr>
    </p:bg>
    <p:spTree>
      <p:nvGrpSpPr>
        <p:cNvPr id="1" name=""/>
        <p:cNvGrpSpPr/>
        <p:nvPr/>
      </p:nvGrpSpPr>
      <p:grpSpPr>
        <a:xfrm>
          <a:off x="0" y="0"/>
          <a:ext cx="0" cy="0"/>
          <a:chOff x="0" y="0"/>
          <a:chExt cx="0" cy="0"/>
        </a:xfrm>
      </p:grpSpPr>
      <p:sp>
        <p:nvSpPr>
          <p:cNvPr id="9" name="任意多边形: 形状 8"/>
          <p:cNvSpPr/>
          <p:nvPr userDrawn="1">
            <p:custDataLst>
              <p:tags r:id="rId2"/>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标题 1"/>
          <p:cNvSpPr>
            <a:spLocks noGrp="1"/>
          </p:cNvSpPr>
          <p:nvPr>
            <p:ph type="title"/>
            <p:custDataLst>
              <p:tags r:id="rId3"/>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4"/>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5"/>
            </p:custDataLst>
          </p:nvPr>
        </p:nvSpPr>
        <p:spPr>
          <a:xfrm>
            <a:off x="6238877" y="952508"/>
            <a:ext cx="5283242" cy="5388907"/>
          </a:xfrm>
        </p:spPr>
        <p:txBody>
          <a:bodyPr>
            <a:noAutofit/>
          </a:bodyPr>
          <a:lstStyle>
            <a:lvl1pPr>
              <a:defRPr sz="1400">
                <a:solidFill>
                  <a:schemeClr val="tx1">
                    <a:lumMod val="85000"/>
                    <a:lumOff val="15000"/>
                  </a:schemeClr>
                </a:solidFill>
                <a:latin typeface="Microsoft YaHei" panose="020B0503020204020204" pitchFamily="34" charset="-122"/>
                <a:ea typeface="Microsoft YaHei" panose="020B0503020204020204" pitchFamily="34" charset="-122"/>
              </a:defRPr>
            </a:lvl1pPr>
            <a:lvl2pPr>
              <a:defRPr sz="1400">
                <a:solidFill>
                  <a:schemeClr val="tx1">
                    <a:lumMod val="85000"/>
                    <a:lumOff val="15000"/>
                  </a:schemeClr>
                </a:solidFill>
                <a:latin typeface="Microsoft YaHei" panose="020B0503020204020204" pitchFamily="34" charset="-122"/>
                <a:ea typeface="Microsoft YaHei" panose="020B0503020204020204" pitchFamily="34" charset="-122"/>
              </a:defRPr>
            </a:lvl2pPr>
            <a:lvl3pPr>
              <a:defRPr sz="1400">
                <a:solidFill>
                  <a:schemeClr val="tx1">
                    <a:lumMod val="85000"/>
                    <a:lumOff val="15000"/>
                  </a:schemeClr>
                </a:solidFill>
                <a:latin typeface="Microsoft YaHei" panose="020B0503020204020204" pitchFamily="34" charset="-122"/>
                <a:ea typeface="Microsoft YaHei" panose="020B0503020204020204" pitchFamily="34" charset="-122"/>
              </a:defRPr>
            </a:lvl3pPr>
            <a:lvl4pPr>
              <a:defRPr sz="1400">
                <a:solidFill>
                  <a:schemeClr val="tx1">
                    <a:lumMod val="85000"/>
                    <a:lumOff val="15000"/>
                  </a:schemeClr>
                </a:solidFill>
                <a:latin typeface="Microsoft YaHei" panose="020B0503020204020204" pitchFamily="34" charset="-122"/>
                <a:ea typeface="Microsoft YaHei" panose="020B0503020204020204" pitchFamily="34" charset="-122"/>
              </a:defRPr>
            </a:lvl4pPr>
            <a:lvl5pPr>
              <a:defRPr sz="1400">
                <a:solidFill>
                  <a:schemeClr val="tx1">
                    <a:lumMod val="85000"/>
                    <a:lumOff val="15000"/>
                  </a:schemeClr>
                </a:solidFill>
                <a:latin typeface="Microsoft YaHei" panose="020B0503020204020204" pitchFamily="34" charset="-122"/>
                <a:ea typeface="Microsoft YaHei"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7"/>
            </p:custDataLst>
          </p:nvPr>
        </p:nvSpPr>
        <p:spPr/>
        <p:txBody>
          <a:bodyPr/>
          <a:lstStyle/>
          <a:p>
            <a:endParaRPr lang="zh-CN" altLang="en-US"/>
          </a:p>
        </p:txBody>
      </p:sp>
      <p:sp>
        <p:nvSpPr>
          <p:cNvPr id="7" name="灯片编号占位符 6"/>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userDrawn="1">
            <p:custDataLst>
              <p:tags r:id="rId2"/>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标题 1"/>
          <p:cNvSpPr>
            <a:spLocks noGrp="1"/>
          </p:cNvSpPr>
          <p:nvPr>
            <p:ph type="title"/>
            <p:custDataLst>
              <p:tags r:id="rId3"/>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4"/>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Microsoft YaHei" panose="020B0503020204020204" pitchFamily="34" charset="-122"/>
                <a:ea typeface="Microsoft YaHe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5"/>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6"/>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7"/>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400" b="0" i="0" u="none" strike="noStrike" kern="1200" cap="none" spc="15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9"/>
            </p:custDataLst>
          </p:nvPr>
        </p:nvSpPr>
        <p:spPr/>
        <p:txBody>
          <a:bodyPr/>
          <a:lstStyle/>
          <a:p>
            <a:endParaRPr lang="zh-CN" altLang="en-US"/>
          </a:p>
        </p:txBody>
      </p:sp>
      <p:sp>
        <p:nvSpPr>
          <p:cNvPr id="9" name="灯片编号占位符 8"/>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2"/>
        </a:solidFill>
        <a:effectLst/>
      </p:bgPr>
    </p:bg>
    <p:spTree>
      <p:nvGrpSpPr>
        <p:cNvPr id="1" name=""/>
        <p:cNvGrpSpPr/>
        <p:nvPr/>
      </p:nvGrpSpPr>
      <p:grpSpPr>
        <a:xfrm>
          <a:off x="0" y="0"/>
          <a:ext cx="0" cy="0"/>
          <a:chOff x="0" y="0"/>
          <a:chExt cx="0" cy="0"/>
        </a:xfrm>
      </p:grpSpPr>
      <p:pic>
        <p:nvPicPr>
          <p:cNvPr id="13" name="图片 12"/>
          <p:cNvPicPr>
            <a:picLocks noChangeAspect="1"/>
          </p:cNvPicPr>
          <p:nvPr userDrawn="1">
            <p:custDataLst>
              <p:tags r:id="rId2"/>
            </p:custDataLst>
          </p:nvPr>
        </p:nvPicPr>
        <p:blipFill rotWithShape="1">
          <a:blip r:embed="rId3" cstate="print">
            <a:extLst>
              <a:ext uri="{28A0092B-C50C-407E-A947-70E740481C1C}">
                <a14:useLocalDpi xmlns:a14="http://schemas.microsoft.com/office/drawing/2010/main" val="0"/>
              </a:ext>
            </a:extLst>
          </a:blip>
          <a:srcRect t="717" r="62187"/>
          <a:stretch>
            <a:fillRect/>
          </a:stretch>
        </p:blipFill>
        <p:spPr>
          <a:xfrm>
            <a:off x="0" y="0"/>
            <a:ext cx="4610100" cy="6858000"/>
          </a:xfrm>
          <a:prstGeom prst="rect">
            <a:avLst/>
          </a:prstGeom>
        </p:spPr>
      </p:pic>
      <p:sp>
        <p:nvSpPr>
          <p:cNvPr id="2" name="标题 1"/>
          <p:cNvSpPr>
            <a:spLocks noGrp="1"/>
          </p:cNvSpPr>
          <p:nvPr>
            <p:ph type="title"/>
            <p:custDataLst>
              <p:tags r:id="rId4"/>
            </p:custDataLst>
          </p:nvPr>
        </p:nvSpPr>
        <p:spPr>
          <a:xfrm>
            <a:off x="4724400" y="443230"/>
            <a:ext cx="6797719"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and title">
    <p:bg>
      <p:bgPr>
        <a:solidFill>
          <a:schemeClr val="bg2"/>
        </a:solidFill>
        <a:effectLst/>
      </p:bgPr>
    </p:bg>
    <p:spTree>
      <p:nvGrpSpPr>
        <p:cNvPr id="1" name=""/>
        <p:cNvGrpSpPr/>
        <p:nvPr/>
      </p:nvGrpSpPr>
      <p:grpSpPr>
        <a:xfrm>
          <a:off x="0" y="0"/>
          <a:ext cx="0" cy="0"/>
          <a:chOff x="0" y="0"/>
          <a:chExt cx="0" cy="0"/>
        </a:xfrm>
      </p:grpSpPr>
      <p:sp>
        <p:nvSpPr>
          <p:cNvPr id="14" name="任意多边形: 形状 13"/>
          <p:cNvSpPr/>
          <p:nvPr userDrawn="1">
            <p:custDataLst>
              <p:tags r:id="rId2"/>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 name="标题 1"/>
          <p:cNvSpPr>
            <a:spLocks noGrp="1"/>
          </p:cNvSpPr>
          <p:nvPr>
            <p:ph type="title"/>
            <p:custDataLst>
              <p:tags r:id="rId3"/>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4"/>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400" b="0" i="0" u="none" strike="noStrike" kern="1200" cap="none" spc="15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5"/>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400" b="0" i="0" u="none" strike="noStrike" kern="1200" cap="none" spc="15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6"/>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7"/>
            </p:custDataLst>
          </p:nvPr>
        </p:nvSpPr>
        <p:spPr/>
        <p:txBody>
          <a:bodyPr/>
          <a:lstStyle/>
          <a:p>
            <a:endParaRPr lang="zh-CN" altLang="en-US" dirty="0"/>
          </a:p>
        </p:txBody>
      </p:sp>
      <p:sp>
        <p:nvSpPr>
          <p:cNvPr id="7" name="灯片编号占位符 6"/>
          <p:cNvSpPr>
            <a:spLocks noGrp="1"/>
          </p:cNvSpPr>
          <p:nvPr>
            <p:ph type="sldNum" sz="quarter" idx="12"/>
            <p:custDataLst>
              <p:tags r:id="rId8"/>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tx2"/>
        </a:solidFill>
        <a:effectLst/>
      </p:bgPr>
    </p:bg>
    <p:spTree>
      <p:nvGrpSpPr>
        <p:cNvPr id="1" name=""/>
        <p:cNvGrpSpPr/>
        <p:nvPr/>
      </p:nvGrpSpPr>
      <p:grpSpPr>
        <a:xfrm>
          <a:off x="0" y="0"/>
          <a:ext cx="0" cy="0"/>
          <a:chOff x="0" y="0"/>
          <a:chExt cx="0" cy="0"/>
        </a:xfrm>
      </p:grpSpPr>
      <p:grpSp>
        <p:nvGrpSpPr>
          <p:cNvPr id="13" name="组合 12"/>
          <p:cNvGrpSpPr/>
          <p:nvPr userDrawn="1">
            <p:custDataLst>
              <p:tags r:id="rId2"/>
            </p:custDataLst>
          </p:nvPr>
        </p:nvGrpSpPr>
        <p:grpSpPr>
          <a:xfrm>
            <a:off x="143698" y="0"/>
            <a:ext cx="11904604" cy="6852125"/>
            <a:chOff x="143698" y="0"/>
            <a:chExt cx="11904604" cy="6852125"/>
          </a:xfrm>
        </p:grpSpPr>
        <p:sp>
          <p:nvSpPr>
            <p:cNvPr id="14" name="矩形 13"/>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任意多边形: 形状 14"/>
            <p:cNvSpPr/>
            <p:nvPr userDrawn="1">
              <p:custDataLst>
                <p:tags r:id="rId4"/>
              </p:custDataLst>
            </p:nvPr>
          </p:nvSpPr>
          <p:spPr>
            <a:xfrm>
              <a:off x="11171697" y="0"/>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sp>
          <p:nvSpPr>
            <p:cNvPr id="16" name="任意多边形: 形状 15"/>
            <p:cNvSpPr/>
            <p:nvPr userDrawn="1">
              <p:custDataLst>
                <p:tags r:id="rId5"/>
              </p:custDataLst>
            </p:nvPr>
          </p:nvSpPr>
          <p:spPr>
            <a:xfrm>
              <a:off x="143698" y="6349833"/>
              <a:ext cx="876605" cy="502292"/>
            </a:xfrm>
            <a:custGeom>
              <a:avLst/>
              <a:gdLst>
                <a:gd name="connsiteX0" fmla="*/ 978674 w 1363360"/>
                <a:gd name="connsiteY0" fmla="*/ 0 h 781201"/>
                <a:gd name="connsiteX1" fmla="*/ 1363360 w 1363360"/>
                <a:gd name="connsiteY1" fmla="*/ 0 h 781201"/>
                <a:gd name="connsiteX2" fmla="*/ 919286 w 1363360"/>
                <a:gd name="connsiteY2" fmla="*/ 781201 h 781201"/>
                <a:gd name="connsiteX3" fmla="*/ 534600 w 1363360"/>
                <a:gd name="connsiteY3" fmla="*/ 781201 h 781201"/>
                <a:gd name="connsiteX4" fmla="*/ 444074 w 1363360"/>
                <a:gd name="connsiteY4" fmla="*/ 0 h 781201"/>
                <a:gd name="connsiteX5" fmla="*/ 828760 w 1363360"/>
                <a:gd name="connsiteY5" fmla="*/ 0 h 781201"/>
                <a:gd name="connsiteX6" fmla="*/ 384686 w 1363360"/>
                <a:gd name="connsiteY6" fmla="*/ 781201 h 781201"/>
                <a:gd name="connsiteX7" fmla="*/ 0 w 1363360"/>
                <a:gd name="connsiteY7" fmla="*/ 781201 h 78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3360" h="781201">
                  <a:moveTo>
                    <a:pt x="978674" y="0"/>
                  </a:moveTo>
                  <a:lnTo>
                    <a:pt x="1363360" y="0"/>
                  </a:lnTo>
                  <a:lnTo>
                    <a:pt x="919286" y="781201"/>
                  </a:lnTo>
                  <a:lnTo>
                    <a:pt x="534600" y="781201"/>
                  </a:lnTo>
                  <a:close/>
                  <a:moveTo>
                    <a:pt x="444074" y="0"/>
                  </a:moveTo>
                  <a:lnTo>
                    <a:pt x="828760" y="0"/>
                  </a:lnTo>
                  <a:lnTo>
                    <a:pt x="384686" y="781201"/>
                  </a:lnTo>
                  <a:lnTo>
                    <a:pt x="0" y="781201"/>
                  </a:lnTo>
                  <a:close/>
                </a:path>
              </a:pathLst>
            </a:custGeom>
            <a:solidFill>
              <a:schemeClr val="tx1">
                <a:lumMod val="85000"/>
                <a:lumOff val="15000"/>
                <a:alpha val="30000"/>
              </a:schemeClr>
            </a:solidFill>
            <a:ln>
              <a:noFill/>
            </a:ln>
            <a:effectLst>
              <a:outerShdw blurRad="330200" dist="2413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sp>
        <p:nvSpPr>
          <p:cNvPr id="2" name="竖排标题 1"/>
          <p:cNvSpPr>
            <a:spLocks noGrp="1"/>
          </p:cNvSpPr>
          <p:nvPr>
            <p:ph type="title" orient="vert"/>
            <p:custDataLst>
              <p:tags r:id="rId6"/>
            </p:custDataLst>
          </p:nvPr>
        </p:nvSpPr>
        <p:spPr>
          <a:xfrm>
            <a:off x="10571135" y="952508"/>
            <a:ext cx="950984" cy="5388907"/>
          </a:xfrm>
          <a:noFill/>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Microsoft YaHei" panose="020B0503020204020204" pitchFamily="34" charset="-122"/>
                <a:ea typeface="Microsoft YaHei"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7"/>
            </p:custDataLst>
          </p:nvPr>
        </p:nvSpPr>
        <p:spPr>
          <a:xfrm>
            <a:off x="669925" y="952500"/>
            <a:ext cx="9828101" cy="5388907"/>
          </a:xfrm>
          <a:noFill/>
        </p:spPr>
        <p:txBody>
          <a:bodyPr vert="eaVert"/>
          <a:lstStyle>
            <a:lvl1pPr indent="0" eaLnBrk="1" fontAlgn="auto" latinLnBrk="0" hangingPunct="1">
              <a:defRPr>
                <a:solidFill>
                  <a:schemeClr val="tx1">
                    <a:lumMod val="85000"/>
                    <a:lumOff val="15000"/>
                  </a:schemeClr>
                </a:solidFill>
                <a:latin typeface="Microsoft YaHei" panose="020B0503020204020204" pitchFamily="34" charset="-122"/>
                <a:ea typeface="Microsoft YaHei" panose="020B0503020204020204" pitchFamily="34" charset="-122"/>
              </a:defRPr>
            </a:lvl1pPr>
            <a:lvl2pPr indent="0" eaLnBrk="1" fontAlgn="auto" latinLnBrk="0" hangingPunct="1">
              <a:defRPr>
                <a:solidFill>
                  <a:schemeClr val="tx1">
                    <a:lumMod val="85000"/>
                    <a:lumOff val="15000"/>
                  </a:schemeClr>
                </a:solidFill>
                <a:latin typeface="Microsoft YaHei" panose="020B0503020204020204" pitchFamily="34" charset="-122"/>
                <a:ea typeface="Microsoft YaHei" panose="020B0503020204020204" pitchFamily="34" charset="-122"/>
              </a:defRPr>
            </a:lvl2pPr>
            <a:lvl3pPr indent="0" eaLnBrk="1" fontAlgn="auto" latinLnBrk="0" hangingPunct="1">
              <a:defRPr>
                <a:solidFill>
                  <a:schemeClr val="tx1">
                    <a:lumMod val="85000"/>
                    <a:lumOff val="15000"/>
                  </a:schemeClr>
                </a:solidFill>
                <a:latin typeface="Microsoft YaHei" panose="020B0503020204020204" pitchFamily="34" charset="-122"/>
                <a:ea typeface="Microsoft YaHei" panose="020B0503020204020204" pitchFamily="34" charset="-122"/>
              </a:defRPr>
            </a:lvl3pPr>
            <a:lvl4pPr indent="0" eaLnBrk="1" fontAlgn="auto" latinLnBrk="0" hangingPunct="1">
              <a:defRPr>
                <a:solidFill>
                  <a:schemeClr val="tx1">
                    <a:lumMod val="85000"/>
                    <a:lumOff val="15000"/>
                  </a:schemeClr>
                </a:solidFill>
                <a:latin typeface="Microsoft YaHei" panose="020B0503020204020204" pitchFamily="34" charset="-122"/>
                <a:ea typeface="Microsoft YaHei" panose="020B0503020204020204" pitchFamily="34" charset="-122"/>
              </a:defRPr>
            </a:lvl4pPr>
            <a:lvl5pPr indent="0" eaLnBrk="1" fontAlgn="auto" latinLnBrk="0" hangingPunct="1">
              <a:defRPr>
                <a:solidFill>
                  <a:schemeClr val="tx1">
                    <a:lumMod val="85000"/>
                    <a:lumOff val="15000"/>
                  </a:schemeClr>
                </a:solidFill>
                <a:latin typeface="Microsoft YaHei" panose="020B0503020204020204" pitchFamily="34" charset="-122"/>
                <a:ea typeface="Microsoft YaHei"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p>
            <a:endParaRPr lang="zh-CN" altLang="en-US"/>
          </a:p>
        </p:txBody>
      </p:sp>
      <p:sp>
        <p:nvSpPr>
          <p:cNvPr id="6" name="灯片编号占位符 5"/>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38.xml"/><Relationship Id="rId23" Type="http://schemas.openxmlformats.org/officeDocument/2006/relationships/tags" Target="../tags/tag137.xml"/><Relationship Id="rId22" Type="http://schemas.openxmlformats.org/officeDocument/2006/relationships/tags" Target="../tags/tag136.xml"/><Relationship Id="rId21" Type="http://schemas.openxmlformats.org/officeDocument/2006/relationships/tags" Target="../tags/tag135.xml"/><Relationship Id="rId20" Type="http://schemas.openxmlformats.org/officeDocument/2006/relationships/tags" Target="../tags/tag134.xml"/><Relationship Id="rId2" Type="http://schemas.openxmlformats.org/officeDocument/2006/relationships/slideLayout" Target="../slideLayouts/slideLayout2.xml"/><Relationship Id="rId19" Type="http://schemas.openxmlformats.org/officeDocument/2006/relationships/tags" Target="../tags/tag133.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85000"/>
              <a:lumOff val="15000"/>
            </a:schemeClr>
          </a:solidFill>
          <a:uFillTx/>
          <a:latin typeface="Microsoft YaHei" panose="020B0503020204020204" pitchFamily="34" charset="-122"/>
          <a:ea typeface="Microsoft YaHei"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lumMod val="85000"/>
              <a:lumOff val="15000"/>
            </a:schemeClr>
          </a:solidFill>
          <a:uFillTx/>
          <a:latin typeface="Microsoft YaHei" panose="020B0503020204020204" pitchFamily="34" charset="-122"/>
          <a:ea typeface="Microsoft YaHei"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400" u="none" strike="noStrike" kern="1200" cap="none" spc="150" normalizeH="0" baseline="0">
          <a:solidFill>
            <a:schemeClr val="tx1">
              <a:lumMod val="85000"/>
              <a:lumOff val="15000"/>
            </a:schemeClr>
          </a:solidFill>
          <a:uFillTx/>
          <a:latin typeface="Microsoft YaHei" panose="020B0503020204020204" pitchFamily="34" charset="-122"/>
          <a:ea typeface="Microsoft YaHei"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lumMod val="85000"/>
              <a:lumOff val="15000"/>
            </a:schemeClr>
          </a:solidFill>
          <a:uFillTx/>
          <a:latin typeface="Microsoft YaHei" panose="020B0503020204020204" pitchFamily="34" charset="-122"/>
          <a:ea typeface="Microsoft YaHei"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lumMod val="85000"/>
              <a:lumOff val="15000"/>
            </a:schemeClr>
          </a:solidFill>
          <a:uFillTx/>
          <a:latin typeface="Microsoft YaHei" panose="020B0503020204020204" pitchFamily="34" charset="-122"/>
          <a:ea typeface="Microsoft YaHei"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400" u="none" strike="noStrike" kern="1200" cap="none" spc="150" normalizeH="0" baseline="0">
          <a:solidFill>
            <a:schemeClr val="tx1">
              <a:lumMod val="85000"/>
              <a:lumOff val="15000"/>
            </a:schemeClr>
          </a:solidFill>
          <a:uFillTx/>
          <a:latin typeface="Microsoft YaHei" panose="020B0503020204020204" pitchFamily="34" charset="-122"/>
          <a:ea typeface="Microsoft YaHe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hemeOverride" Target="../theme/themeOverride1.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tags" Target="../tags/tag139.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hemeOverride" Target="../theme/themeOverride6.xml"/><Relationship Id="rId3" Type="http://schemas.openxmlformats.org/officeDocument/2006/relationships/tags" Target="../tags/tag164.xml"/><Relationship Id="rId2" Type="http://schemas.openxmlformats.org/officeDocument/2006/relationships/tags" Target="../tags/tag163.xml"/><Relationship Id="rId1" Type="http://schemas.openxmlformats.org/officeDocument/2006/relationships/tags" Target="../tags/tag16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hemeOverride" Target="../theme/themeOverride7.xml"/><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11.png"/><Relationship Id="rId2" Type="http://schemas.microsoft.com/office/2007/relationships/media" Target="../media/media1.mp4"/><Relationship Id="rId1" Type="http://schemas.openxmlformats.org/officeDocument/2006/relationships/video" Target="../media/media1.mp4"/></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themeOverride" Target="../theme/themeOverride8.xml"/><Relationship Id="rId2" Type="http://schemas.openxmlformats.org/officeDocument/2006/relationships/tags" Target="../tags/tag169.xml"/><Relationship Id="rId1" Type="http://schemas.openxmlformats.org/officeDocument/2006/relationships/tags" Target="../tags/tag168.xml"/></Relationships>
</file>

<file path=ppt/slides/_rels/slide2.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3" Type="http://schemas.openxmlformats.org/officeDocument/2006/relationships/slideLayout" Target="../slideLayouts/slideLayout6.xml"/><Relationship Id="rId12" Type="http://schemas.openxmlformats.org/officeDocument/2006/relationships/themeOverride" Target="../theme/themeOverride2.xml"/><Relationship Id="rId11" Type="http://schemas.openxmlformats.org/officeDocument/2006/relationships/tags" Target="../tags/tag152.xml"/><Relationship Id="rId10" Type="http://schemas.openxmlformats.org/officeDocument/2006/relationships/tags" Target="../tags/tag151.xml"/><Relationship Id="rId1" Type="http://schemas.openxmlformats.org/officeDocument/2006/relationships/tags" Target="../tags/tag142.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hemeOverride" Target="../theme/themeOverride3.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themeOverride" Target="../theme/themeOverride4.xml"/><Relationship Id="rId4" Type="http://schemas.openxmlformats.org/officeDocument/2006/relationships/tags" Target="../tags/tag158.xml"/><Relationship Id="rId3" Type="http://schemas.openxmlformats.org/officeDocument/2006/relationships/image" Target="../media/image2.png"/><Relationship Id="rId2" Type="http://schemas.openxmlformats.org/officeDocument/2006/relationships/tags" Target="../tags/tag157.xml"/><Relationship Id="rId1" Type="http://schemas.openxmlformats.org/officeDocument/2006/relationships/tags" Target="../tags/tag156.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hemeOverride" Target="../theme/themeOverride5.xml"/><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96850" y="1339215"/>
            <a:ext cx="8681085" cy="1277620"/>
          </a:xfrm>
        </p:spPr>
        <p:txBody>
          <a:bodyPr>
            <a:normAutofit fontScale="90000"/>
          </a:bodyPr>
          <a:lstStyle/>
          <a:p>
            <a:r>
              <a:rPr lang="en-US" altLang="zh-CN" sz="3555" spc="-200" dirty="0" smtClean="0">
                <a:solidFill>
                  <a:schemeClr val="tx1">
                    <a:lumMod val="85000"/>
                    <a:lumOff val="15000"/>
                  </a:schemeClr>
                </a:solidFill>
                <a:uFillTx/>
                <a:latin typeface="Arial" panose="020B0604020202020204" pitchFamily="34" charset="0"/>
                <a:ea typeface="汉仪旗黑-85S" panose="00020600040101010101" pitchFamily="18" charset="-122"/>
              </a:rPr>
              <a:t>Mini-Project</a:t>
            </a:r>
            <a:br>
              <a:rPr lang="en-US" altLang="zh-CN" sz="3555" spc="-200" dirty="0" smtClean="0">
                <a:solidFill>
                  <a:schemeClr val="tx1">
                    <a:lumMod val="85000"/>
                    <a:lumOff val="15000"/>
                  </a:schemeClr>
                </a:solidFill>
                <a:uFillTx/>
                <a:latin typeface="Arial" panose="020B0604020202020204" pitchFamily="34" charset="0"/>
                <a:ea typeface="汉仪旗黑-85S" panose="00020600040101010101" pitchFamily="18" charset="-122"/>
              </a:rPr>
            </a:br>
            <a:r>
              <a:rPr lang="en-US" altLang="zh-CN" sz="3555" spc="-200" dirty="0" smtClean="0">
                <a:solidFill>
                  <a:schemeClr val="tx1">
                    <a:lumMod val="85000"/>
                    <a:lumOff val="15000"/>
                  </a:schemeClr>
                </a:solidFill>
                <a:uFillTx/>
                <a:latin typeface="Arial" panose="020B0604020202020204" pitchFamily="34" charset="0"/>
                <a:ea typeface="汉仪旗黑-85S" panose="00020600040101010101" pitchFamily="18" charset="-122"/>
              </a:rPr>
              <a:t>Interactive simulation of the composition of forces</a:t>
            </a:r>
            <a:endParaRPr lang="en-US" altLang="zh-CN" sz="3555" spc="-200" dirty="0" smtClean="0">
              <a:solidFill>
                <a:schemeClr val="tx1">
                  <a:lumMod val="85000"/>
                  <a:lumOff val="15000"/>
                </a:schemeClr>
              </a:solidFill>
              <a:uFillTx/>
              <a:latin typeface="Arial" panose="020B0604020202020204" pitchFamily="34" charset="0"/>
              <a:ea typeface="汉仪旗黑-85S" panose="00020600040101010101" pitchFamily="18" charset="-122"/>
            </a:endParaRPr>
          </a:p>
        </p:txBody>
      </p:sp>
      <p:sp>
        <p:nvSpPr>
          <p:cNvPr id="3" name="副标题 2"/>
          <p:cNvSpPr>
            <a:spLocks noGrp="1"/>
          </p:cNvSpPr>
          <p:nvPr>
            <p:ph type="subTitle" idx="1"/>
            <p:custDataLst>
              <p:tags r:id="rId2"/>
            </p:custDataLst>
          </p:nvPr>
        </p:nvSpPr>
        <p:spPr/>
        <p:txBody>
          <a:bodyPr>
            <a:normAutofit fontScale="95000" lnSpcReduction="10000"/>
          </a:bodyPr>
          <a:lstStyle/>
          <a:p>
            <a:r>
              <a:rPr lang="en-US" altLang="zh-CN" smtClean="0">
                <a:solidFill>
                  <a:schemeClr val="tx1">
                    <a:lumMod val="85000"/>
                    <a:lumOff val="15000"/>
                  </a:schemeClr>
                </a:solidFill>
                <a:uFillTx/>
                <a:latin typeface="Arial" panose="020B0604020202020204" pitchFamily="34" charset="0"/>
              </a:rPr>
              <a:t>Group 24</a:t>
            </a:r>
            <a:endParaRPr lang="en-US" altLang="zh-CN" smtClean="0">
              <a:solidFill>
                <a:schemeClr val="tx1">
                  <a:lumMod val="85000"/>
                  <a:lumOff val="15000"/>
                </a:schemeClr>
              </a:solidFill>
              <a:uFillTx/>
              <a:latin typeface="Arial" panose="020B0604020202020204" pitchFamily="34" charset="0"/>
            </a:endParaRPr>
          </a:p>
        </p:txBody>
      </p:sp>
      <p:graphicFrame>
        <p:nvGraphicFramePr>
          <p:cNvPr id="4" name="Table 3"/>
          <p:cNvGraphicFramePr/>
          <p:nvPr/>
        </p:nvGraphicFramePr>
        <p:xfrm>
          <a:off x="1285875" y="3429000"/>
          <a:ext cx="5855970" cy="1828800"/>
        </p:xfrm>
        <a:graphic>
          <a:graphicData uri="http://schemas.openxmlformats.org/drawingml/2006/table">
            <a:tbl>
              <a:tblPr firstRow="1" bandRow="1">
                <a:tableStyleId>{5C22544A-7EE6-4342-B048-85BDC9FD1C3A}</a:tableStyleId>
              </a:tblPr>
              <a:tblGrid>
                <a:gridCol w="4197985"/>
                <a:gridCol w="1657985"/>
              </a:tblGrid>
              <a:tr h="365760">
                <a:tc>
                  <a:txBody>
                    <a:bodyPr/>
                    <a:p>
                      <a:pPr>
                        <a:buNone/>
                      </a:pPr>
                      <a:r>
                        <a:rPr lang="vi-VN" altLang="en-US"/>
                        <a:t>Members</a:t>
                      </a:r>
                      <a:endParaRPr lang="vi-VN" altLang="en-US"/>
                    </a:p>
                  </a:txBody>
                  <a:tcPr/>
                </a:tc>
                <a:tc>
                  <a:txBody>
                    <a:bodyPr/>
                    <a:p>
                      <a:pPr>
                        <a:buNone/>
                      </a:pPr>
                      <a:r>
                        <a:rPr lang="vi-VN" altLang="en-US"/>
                        <a:t>Student </a:t>
                      </a:r>
                      <a:r>
                        <a:rPr lang="vi-VN" altLang="en-US"/>
                        <a:t>ID</a:t>
                      </a:r>
                      <a:endParaRPr lang="vi-VN" altLang="en-US"/>
                    </a:p>
                  </a:txBody>
                  <a:tcPr/>
                </a:tc>
              </a:tr>
              <a:tr h="365760">
                <a:tc>
                  <a:txBody>
                    <a:bodyPr/>
                    <a:p>
                      <a:pPr>
                        <a:buNone/>
                      </a:pPr>
                      <a:r>
                        <a:rPr lang="en-US"/>
                        <a:t>Nguy</a:t>
                      </a:r>
                      <a:r>
                        <a:rPr lang="vi-VN" altLang="en-US"/>
                        <a:t>ễn Trọng </a:t>
                      </a:r>
                      <a:r>
                        <a:rPr lang="vi-VN" altLang="en-US"/>
                        <a:t>Nghĩa</a:t>
                      </a:r>
                      <a:endParaRPr lang="vi-VN" altLang="en-US"/>
                    </a:p>
                  </a:txBody>
                  <a:tcPr/>
                </a:tc>
                <a:tc>
                  <a:txBody>
                    <a:bodyPr/>
                    <a:p>
                      <a:pPr>
                        <a:buNone/>
                      </a:pPr>
                      <a:r>
                        <a:rPr lang="vi-VN" altLang="en-US"/>
                        <a:t>20215101</a:t>
                      </a:r>
                      <a:endParaRPr lang="vi-VN" altLang="en-US"/>
                    </a:p>
                  </a:txBody>
                  <a:tcPr/>
                </a:tc>
              </a:tr>
              <a:tr h="365760">
                <a:tc>
                  <a:txBody>
                    <a:bodyPr/>
                    <a:p>
                      <a:pPr>
                        <a:buNone/>
                      </a:pPr>
                      <a:r>
                        <a:rPr lang="vi-VN" altLang="en-US"/>
                        <a:t>Nguyễn Văn </a:t>
                      </a:r>
                      <a:r>
                        <a:rPr lang="vi-VN" altLang="en-US"/>
                        <a:t>Nam</a:t>
                      </a:r>
                      <a:endParaRPr lang="vi-VN" altLang="en-US"/>
                    </a:p>
                  </a:txBody>
                  <a:tcPr/>
                </a:tc>
                <a:tc>
                  <a:txBody>
                    <a:bodyPr/>
                    <a:p>
                      <a:pPr>
                        <a:buNone/>
                      </a:pPr>
                      <a:r>
                        <a:rPr lang="vi-VN" altLang="en-US"/>
                        <a:t>20215097</a:t>
                      </a:r>
                      <a:endParaRPr lang="vi-VN" altLang="en-US"/>
                    </a:p>
                  </a:txBody>
                  <a:tcPr/>
                </a:tc>
              </a:tr>
              <a:tr h="365760">
                <a:tc>
                  <a:txBody>
                    <a:bodyPr/>
                    <a:p>
                      <a:pPr>
                        <a:buNone/>
                      </a:pPr>
                      <a:r>
                        <a:rPr lang="vi-VN" altLang="en-US"/>
                        <a:t>Phạm Thành </a:t>
                      </a:r>
                      <a:r>
                        <a:rPr lang="vi-VN" altLang="en-US"/>
                        <a:t>Nam</a:t>
                      </a:r>
                      <a:endParaRPr lang="vi-VN" altLang="en-US"/>
                    </a:p>
                  </a:txBody>
                  <a:tcPr/>
                </a:tc>
                <a:tc>
                  <a:txBody>
                    <a:bodyPr/>
                    <a:p>
                      <a:pPr>
                        <a:buNone/>
                      </a:pPr>
                      <a:r>
                        <a:rPr lang="vi-VN" altLang="en-US"/>
                        <a:t>2019</a:t>
                      </a:r>
                      <a:r>
                        <a:rPr lang="vi-VN" altLang="en-US"/>
                        <a:t>4630</a:t>
                      </a:r>
                      <a:endParaRPr lang="vi-VN" altLang="en-US"/>
                    </a:p>
                  </a:txBody>
                  <a:tcPr/>
                </a:tc>
              </a:tr>
              <a:tr h="365760">
                <a:tc>
                  <a:txBody>
                    <a:bodyPr/>
                    <a:p>
                      <a:pPr>
                        <a:buNone/>
                      </a:pPr>
                      <a:r>
                        <a:rPr lang="vi-VN" altLang="en-US"/>
                        <a:t>Lê Duy </a:t>
                      </a:r>
                      <a:r>
                        <a:rPr lang="vi-VN" altLang="en-US"/>
                        <a:t>Nghiêm</a:t>
                      </a:r>
                      <a:endParaRPr lang="vi-VN" altLang="en-US"/>
                    </a:p>
                  </a:txBody>
                  <a:tcPr/>
                </a:tc>
                <a:tc>
                  <a:txBody>
                    <a:bodyPr/>
                    <a:p>
                      <a:pPr>
                        <a:buNone/>
                      </a:pPr>
                      <a:r>
                        <a:rPr lang="vi-VN" altLang="en-US"/>
                        <a:t>20215102</a:t>
                      </a:r>
                      <a:endParaRPr lang="vi-VN" altLang="en-US"/>
                    </a:p>
                  </a:txBody>
                  <a:tcPr/>
                </a:tc>
              </a:tr>
            </a:tbl>
          </a:graphicData>
        </a:graphic>
      </p:graphicFrame>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3338004" y="2946400"/>
            <a:ext cx="3405061" cy="1015663"/>
          </a:xfrm>
          <a:prstGeom prst="rect">
            <a:avLst/>
          </a:prstGeom>
          <a:noFill/>
        </p:spPr>
        <p:txBody>
          <a:bodyPr wrap="square" lIns="90000" tIns="46800" rIns="90000" bIns="46800" rtlCol="0">
            <a:normAutofit/>
          </a:bodyPr>
          <a:lstStyle/>
          <a:p>
            <a:pPr algn="ctr"/>
            <a:r>
              <a:rPr lang="vi-VN" altLang="en-US" sz="6000" spc="100" dirty="0">
                <a:solidFill>
                  <a:schemeClr val="bg1"/>
                </a:solidFill>
                <a:uFillTx/>
                <a:latin typeface="Arial" panose="020B0604020202020204" pitchFamily="34" charset="0"/>
                <a:ea typeface="Microsoft YaHei" panose="020B0503020204020204" pitchFamily="34" charset="-122"/>
              </a:rPr>
              <a:t>Part </a:t>
            </a:r>
            <a:r>
              <a:rPr lang="en-US" altLang="vi-VN" sz="6000" spc="100" dirty="0">
                <a:solidFill>
                  <a:schemeClr val="bg1"/>
                </a:solidFill>
                <a:uFillTx/>
                <a:latin typeface="Arial" panose="020B0604020202020204" pitchFamily="34" charset="0"/>
                <a:ea typeface="Microsoft YaHei" panose="020B0503020204020204" pitchFamily="34" charset="-122"/>
              </a:rPr>
              <a:t>3</a:t>
            </a:r>
            <a:endParaRPr lang="en-US" altLang="vi-VN" sz="6000" spc="100" dirty="0">
              <a:solidFill>
                <a:schemeClr val="bg1"/>
              </a:solidFill>
              <a:uFillTx/>
              <a:latin typeface="Arial" panose="020B0604020202020204" pitchFamily="34" charset="0"/>
              <a:ea typeface="Microsoft YaHei" panose="020B0503020204020204" pitchFamily="34" charset="-122"/>
            </a:endParaRPr>
          </a:p>
        </p:txBody>
      </p:sp>
      <p:sp>
        <p:nvSpPr>
          <p:cNvPr id="10" name="标题 9"/>
          <p:cNvSpPr>
            <a:spLocks noGrp="1"/>
          </p:cNvSpPr>
          <p:nvPr>
            <p:ph type="title"/>
            <p:custDataLst>
              <p:tags r:id="rId2"/>
            </p:custDataLst>
          </p:nvPr>
        </p:nvSpPr>
        <p:spPr>
          <a:xfrm>
            <a:off x="6767830" y="2863215"/>
            <a:ext cx="6694805" cy="1098550"/>
          </a:xfrm>
        </p:spPr>
        <p:txBody>
          <a:bodyPr anchor="ctr" anchorCtr="0">
            <a:normAutofit/>
          </a:bodyPr>
          <a:lstStyle/>
          <a:p>
            <a:r>
              <a:rPr lang="en-US" altLang="zh-CN" sz="5400" spc="200" dirty="0" smtClean="0">
                <a:solidFill>
                  <a:schemeClr val="bg1"/>
                </a:solidFill>
                <a:uFillTx/>
                <a:latin typeface="Arial" panose="020B0604020202020204" pitchFamily="34" charset="0"/>
                <a:ea typeface="汉仪旗黑-85S" panose="00020600040101010101" pitchFamily="18" charset="-122"/>
              </a:rPr>
              <a:t>Class Building</a:t>
            </a:r>
            <a:endParaRPr lang="en-US" altLang="zh-CN" sz="5400" spc="200" dirty="0" smtClean="0">
              <a:solidFill>
                <a:schemeClr val="bg1"/>
              </a:solidFill>
              <a:uFillTx/>
              <a:latin typeface="Arial" panose="020B0604020202020204" pitchFamily="34" charset="0"/>
              <a:ea typeface="汉仪旗黑-85S" panose="00020600040101010101" pitchFamily="18" charset="-122"/>
            </a:endParaRPr>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1"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Inheritance</a:t>
            </a:r>
            <a:endParaRPr lang="en-US"/>
          </a:p>
        </p:txBody>
      </p:sp>
      <p:pic>
        <p:nvPicPr>
          <p:cNvPr id="9" name="Content Placeholder 8" descr="Cylinder"/>
          <p:cNvPicPr>
            <a:picLocks noChangeAspect="1"/>
          </p:cNvPicPr>
          <p:nvPr>
            <p:ph sz="quarter" idx="13"/>
          </p:nvPr>
        </p:nvPicPr>
        <p:blipFill>
          <a:blip r:embed="rId1"/>
          <a:stretch>
            <a:fillRect/>
          </a:stretch>
        </p:blipFill>
        <p:spPr>
          <a:xfrm>
            <a:off x="580390" y="1356360"/>
            <a:ext cx="5335270" cy="3053080"/>
          </a:xfrm>
          <a:prstGeom prst="rect">
            <a:avLst/>
          </a:prstGeom>
        </p:spPr>
      </p:pic>
      <p:pic>
        <p:nvPicPr>
          <p:cNvPr id="10" name="Content Placeholder 9" descr="Force"/>
          <p:cNvPicPr>
            <a:picLocks noChangeAspect="1"/>
          </p:cNvPicPr>
          <p:nvPr>
            <p:ph sz="quarter" idx="14"/>
          </p:nvPr>
        </p:nvPicPr>
        <p:blipFill>
          <a:blip r:embed="rId2"/>
          <a:stretch>
            <a:fillRect/>
          </a:stretch>
        </p:blipFill>
        <p:spPr>
          <a:xfrm>
            <a:off x="6253480" y="1356360"/>
            <a:ext cx="5363210" cy="3053715"/>
          </a:xfrm>
          <a:prstGeom prst="rect">
            <a:avLst/>
          </a:prstGeom>
        </p:spPr>
      </p:pic>
      <p:sp>
        <p:nvSpPr>
          <p:cNvPr id="7" name="Text Placeholder 6"/>
          <p:cNvSpPr>
            <a:spLocks noGrp="1"/>
          </p:cNvSpPr>
          <p:nvPr>
            <p:ph type="body" sz="quarter" idx="15"/>
          </p:nvPr>
        </p:nvSpPr>
        <p:spPr>
          <a:xfrm>
            <a:off x="572135" y="4817110"/>
            <a:ext cx="5342255" cy="1214120"/>
          </a:xfrm>
        </p:spPr>
        <p:txBody>
          <a:bodyPr>
            <a:noAutofit/>
          </a:bodyPr>
          <a:p>
            <a:pPr marL="0" indent="0">
              <a:buNone/>
            </a:pPr>
            <a:r>
              <a:rPr lang="en-US" sz="2300"/>
              <a:t>Cube, Cylinder inherits from </a:t>
            </a:r>
            <a:endParaRPr lang="en-US" sz="2300"/>
          </a:p>
          <a:p>
            <a:pPr marL="0" indent="0">
              <a:buNone/>
            </a:pPr>
            <a:r>
              <a:rPr lang="en-US" sz="2300"/>
              <a:t>MainObject</a:t>
            </a:r>
            <a:endParaRPr lang="en-US" sz="2300"/>
          </a:p>
        </p:txBody>
      </p:sp>
      <p:sp>
        <p:nvSpPr>
          <p:cNvPr id="8" name="Text Placeholder 7"/>
          <p:cNvSpPr>
            <a:spLocks noGrp="1"/>
          </p:cNvSpPr>
          <p:nvPr>
            <p:ph type="body" sz="quarter" idx="16"/>
          </p:nvPr>
        </p:nvSpPr>
        <p:spPr>
          <a:xfrm>
            <a:off x="6253480" y="4813300"/>
            <a:ext cx="5367655" cy="1217930"/>
          </a:xfrm>
        </p:spPr>
        <p:txBody>
          <a:bodyPr>
            <a:noAutofit/>
          </a:bodyPr>
          <a:p>
            <a:pPr marL="0" indent="0">
              <a:buNone/>
            </a:pPr>
            <a:r>
              <a:rPr lang="en-US" sz="2300"/>
              <a:t>All Forces inherits from </a:t>
            </a:r>
            <a:endParaRPr lang="en-US" sz="2300"/>
          </a:p>
          <a:p>
            <a:pPr marL="0" indent="0">
              <a:buNone/>
            </a:pPr>
            <a:r>
              <a:rPr lang="en-US" sz="2300"/>
              <a:t>HorizontalVector</a:t>
            </a:r>
            <a:endParaRPr lang="en-US" sz="23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a:xfrm>
            <a:off x="1281600" y="873915"/>
            <a:ext cx="9626400" cy="723600"/>
          </a:xfrm>
        </p:spPr>
        <p:txBody>
          <a:bodyPr/>
          <a:p>
            <a:r>
              <a:rPr lang="en-US"/>
              <a:t>Polymorphism</a:t>
            </a:r>
            <a:endParaRPr lang="en-US"/>
          </a:p>
        </p:txBody>
      </p:sp>
      <p:sp>
        <p:nvSpPr>
          <p:cNvPr id="11" name="Content Placeholder 10"/>
          <p:cNvSpPr>
            <a:spLocks noGrp="1"/>
          </p:cNvSpPr>
          <p:nvPr>
            <p:ph sz="quarter" idx="13"/>
          </p:nvPr>
        </p:nvSpPr>
        <p:spPr>
          <a:xfrm>
            <a:off x="1281430" y="1817370"/>
            <a:ext cx="9626600" cy="4081145"/>
          </a:xfrm>
        </p:spPr>
        <p:txBody>
          <a:bodyPr>
            <a:normAutofit/>
          </a:bodyPr>
          <a:p>
            <a:pPr marL="0" indent="0">
              <a:buNone/>
            </a:pPr>
            <a:r>
              <a:rPr lang="en-US" sz="1600"/>
              <a:t>Different behaviors of applyForceInTime method in different classes</a:t>
            </a:r>
            <a:endParaRPr lang="en-US" sz="1600"/>
          </a:p>
          <a:p>
            <a:r>
              <a:rPr lang="en-US" sz="1600"/>
              <a:t>In Simulation class: </a:t>
            </a:r>
            <a:endParaRPr lang="en-US" sz="1600"/>
          </a:p>
          <a:p>
            <a:pPr lvl="1"/>
            <a:r>
              <a:rPr lang="en-US" sz="1600"/>
              <a:t>public void applyForceInTime(double t) { this.getObj().applyForceInTime(…); }</a:t>
            </a:r>
            <a:endParaRPr lang="en-US" sz="1600"/>
          </a:p>
          <a:p>
            <a:r>
              <a:rPr lang="en-US" sz="1600"/>
              <a:t>In Cube class:</a:t>
            </a:r>
            <a:endParaRPr lang="en-US" sz="1600"/>
          </a:p>
          <a:p>
            <a:pPr lvl="1"/>
            <a:r>
              <a:rPr lang="en-US" sz="1600">
                <a:sym typeface="+mn-ea"/>
              </a:rPr>
              <a:t>public void applyForceInTime(..) { super.applyForceInTime(..);}</a:t>
            </a:r>
            <a:endParaRPr lang="en-US" sz="1600"/>
          </a:p>
          <a:p>
            <a:r>
              <a:rPr lang="en-US" sz="1600"/>
              <a:t>In Cylinder class:</a:t>
            </a:r>
            <a:endParaRPr lang="en-US" sz="1600"/>
          </a:p>
          <a:p>
            <a:pPr lvl="1"/>
            <a:r>
              <a:rPr lang="en-US" sz="1600"/>
              <a:t>public void applyForceInTime(..) { </a:t>
            </a:r>
            <a:endParaRPr lang="en-US" sz="1600"/>
          </a:p>
          <a:p>
            <a:pPr lvl="2"/>
            <a:r>
              <a:rPr lang="en-US" sz="1600"/>
              <a:t>super.applyForceInTime(..);</a:t>
            </a:r>
            <a:endParaRPr lang="en-US" sz="1600"/>
          </a:p>
          <a:p>
            <a:pPr lvl="2"/>
            <a:r>
              <a:rPr lang="en-US" sz="1600"/>
              <a:t>this.applyForceInTimeRotate(..);}</a:t>
            </a:r>
            <a:endParaRPr lang="en-US" sz="16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itle 5"/>
          <p:cNvSpPr>
            <a:spLocks noGrp="1"/>
          </p:cNvSpPr>
          <p:nvPr>
            <p:ph type="title"/>
          </p:nvPr>
        </p:nvSpPr>
        <p:spPr/>
        <p:txBody>
          <a:bodyPr/>
          <a:p>
            <a:r>
              <a:rPr lang="en-US"/>
              <a:t>Aggregation vs Composition</a:t>
            </a:r>
            <a:endParaRPr lang="en-US"/>
          </a:p>
        </p:txBody>
      </p:sp>
      <p:pic>
        <p:nvPicPr>
          <p:cNvPr id="11" name="Content Placeholder 10" descr="Aggre"/>
          <p:cNvPicPr>
            <a:picLocks noChangeAspect="1"/>
          </p:cNvPicPr>
          <p:nvPr>
            <p:ph sz="quarter" idx="13"/>
          </p:nvPr>
        </p:nvPicPr>
        <p:blipFill>
          <a:blip r:embed="rId1"/>
          <a:stretch>
            <a:fillRect/>
          </a:stretch>
        </p:blipFill>
        <p:spPr>
          <a:xfrm>
            <a:off x="572770" y="1296670"/>
            <a:ext cx="5342255" cy="2932430"/>
          </a:xfrm>
          <a:prstGeom prst="rect">
            <a:avLst/>
          </a:prstGeom>
        </p:spPr>
      </p:pic>
      <p:pic>
        <p:nvPicPr>
          <p:cNvPr id="12" name="Content Placeholder 11" descr="Composition"/>
          <p:cNvPicPr>
            <a:picLocks noChangeAspect="1"/>
          </p:cNvPicPr>
          <p:nvPr>
            <p:ph sz="quarter" idx="14"/>
          </p:nvPr>
        </p:nvPicPr>
        <p:blipFill>
          <a:blip r:embed="rId2"/>
          <a:stretch>
            <a:fillRect/>
          </a:stretch>
        </p:blipFill>
        <p:spPr>
          <a:xfrm>
            <a:off x="6253480" y="1296035"/>
            <a:ext cx="5367020" cy="2933700"/>
          </a:xfrm>
          <a:prstGeom prst="rect">
            <a:avLst/>
          </a:prstGeom>
        </p:spPr>
      </p:pic>
      <p:sp>
        <p:nvSpPr>
          <p:cNvPr id="9" name="Text Placeholder 8"/>
          <p:cNvSpPr>
            <a:spLocks noGrp="1"/>
          </p:cNvSpPr>
          <p:nvPr>
            <p:ph type="body" sz="quarter" idx="15"/>
          </p:nvPr>
        </p:nvSpPr>
        <p:spPr/>
        <p:txBody>
          <a:bodyPr>
            <a:noAutofit/>
          </a:bodyPr>
          <a:p>
            <a:pPr marL="0" indent="0">
              <a:buNone/>
            </a:pPr>
            <a:r>
              <a:rPr lang="en-US" sz="1800"/>
              <a:t>Simulation aggregates MainObject, HorizontalVector, and Surface</a:t>
            </a:r>
            <a:endParaRPr lang="en-US" sz="1800"/>
          </a:p>
        </p:txBody>
      </p:sp>
      <p:sp>
        <p:nvSpPr>
          <p:cNvPr id="10" name="Text Placeholder 9"/>
          <p:cNvSpPr>
            <a:spLocks noGrp="1"/>
          </p:cNvSpPr>
          <p:nvPr>
            <p:ph type="body" sz="quarter" idx="16"/>
          </p:nvPr>
        </p:nvSpPr>
        <p:spPr/>
        <p:txBody>
          <a:bodyPr>
            <a:noAutofit/>
          </a:bodyPr>
          <a:p>
            <a:pPr marL="0" indent="0">
              <a:buNone/>
            </a:pPr>
            <a:r>
              <a:rPr lang="en-US" sz="1800"/>
              <a:t>MainObject composites HorizontalVector (such as  velocity, ..)</a:t>
            </a:r>
            <a:endParaRPr lang="en-US" sz="18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3338004" y="2946400"/>
            <a:ext cx="3405061" cy="1015663"/>
          </a:xfrm>
          <a:prstGeom prst="rect">
            <a:avLst/>
          </a:prstGeom>
          <a:noFill/>
        </p:spPr>
        <p:txBody>
          <a:bodyPr wrap="square" lIns="90000" tIns="46800" rIns="90000" bIns="46800" rtlCol="0">
            <a:normAutofit/>
          </a:bodyPr>
          <a:lstStyle/>
          <a:p>
            <a:pPr algn="ctr"/>
            <a:r>
              <a:rPr lang="vi-VN" altLang="en-US" sz="6000" spc="100" dirty="0">
                <a:solidFill>
                  <a:schemeClr val="bg1"/>
                </a:solidFill>
                <a:uFillTx/>
                <a:latin typeface="Arial" panose="020B0604020202020204" pitchFamily="34" charset="0"/>
                <a:ea typeface="Microsoft YaHei" panose="020B0503020204020204" pitchFamily="34" charset="-122"/>
              </a:rPr>
              <a:t>Part </a:t>
            </a:r>
            <a:r>
              <a:rPr lang="en-US" altLang="vi-VN" sz="6000" spc="100" dirty="0">
                <a:solidFill>
                  <a:schemeClr val="bg1"/>
                </a:solidFill>
                <a:uFillTx/>
                <a:latin typeface="Arial" panose="020B0604020202020204" pitchFamily="34" charset="0"/>
                <a:ea typeface="Microsoft YaHei" panose="020B0503020204020204" pitchFamily="34" charset="-122"/>
              </a:rPr>
              <a:t>4</a:t>
            </a:r>
            <a:endParaRPr lang="en-US" altLang="vi-VN" sz="6000" spc="100" dirty="0">
              <a:solidFill>
                <a:schemeClr val="bg1"/>
              </a:solidFill>
              <a:uFillTx/>
              <a:latin typeface="Arial" panose="020B0604020202020204" pitchFamily="34" charset="0"/>
              <a:ea typeface="Microsoft YaHei" panose="020B0503020204020204" pitchFamily="34" charset="-122"/>
            </a:endParaRPr>
          </a:p>
        </p:txBody>
      </p:sp>
      <p:sp>
        <p:nvSpPr>
          <p:cNvPr id="10" name="标题 9"/>
          <p:cNvSpPr>
            <a:spLocks noGrp="1"/>
          </p:cNvSpPr>
          <p:nvPr>
            <p:ph type="title"/>
            <p:custDataLst>
              <p:tags r:id="rId2"/>
            </p:custDataLst>
          </p:nvPr>
        </p:nvSpPr>
        <p:spPr>
          <a:xfrm>
            <a:off x="6767830" y="2863215"/>
            <a:ext cx="6694805" cy="1098550"/>
          </a:xfrm>
        </p:spPr>
        <p:txBody>
          <a:bodyPr anchor="ctr" anchorCtr="0">
            <a:normAutofit/>
          </a:bodyPr>
          <a:lstStyle/>
          <a:p>
            <a:r>
              <a:rPr lang="en-US" altLang="zh-CN" sz="6000" spc="200" dirty="0" smtClean="0">
                <a:solidFill>
                  <a:schemeClr val="bg1"/>
                </a:solidFill>
                <a:uFillTx/>
                <a:latin typeface="Arial" panose="020B0604020202020204" pitchFamily="34" charset="0"/>
                <a:ea typeface="汉仪旗黑-85S" panose="00020600040101010101" pitchFamily="18" charset="-122"/>
              </a:rPr>
              <a:t>Demo</a:t>
            </a:r>
            <a:endParaRPr lang="en-US" altLang="zh-CN" sz="6000" spc="200" dirty="0" smtClean="0">
              <a:solidFill>
                <a:schemeClr val="bg1"/>
              </a:solidFill>
              <a:uFillTx/>
              <a:latin typeface="Arial" panose="020B0604020202020204" pitchFamily="34" charset="0"/>
              <a:ea typeface="汉仪旗黑-85S" panose="00020600040101010101" pitchFamily="18" charset="-122"/>
            </a:endParaRPr>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1"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DemoMiniProject">
            <a:hlinkClick r:id="" action="ppaction://media"/>
          </p:cNvPr>
          <p:cNvPicPr/>
          <p:nvPr>
            <p:ph sz="quarter" idx="13"/>
            <a:videoFile r:link="rId1"/>
            <p:extLst>
              <p:ext uri="{DAA4B4D4-6D71-4841-9C94-3DE7FCFB9230}">
                <p14:media xmlns:p14="http://schemas.microsoft.com/office/powerpoint/2010/main" r:embed="rId2"/>
              </p:ext>
            </p:extLst>
          </p:nvPr>
        </p:nvPicPr>
        <p:blipFill>
          <a:blip r:embed="rId3"/>
          <a:stretch>
            <a:fillRect/>
          </a:stretch>
        </p:blipFill>
        <p:spPr>
          <a:xfrm>
            <a:off x="644525" y="323850"/>
            <a:ext cx="11009630" cy="601726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video fullScrn="0">
              <p:cMediaNode>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fontScale="90000"/>
          </a:bodyPr>
          <a:lstStyle/>
          <a:p>
            <a:r>
              <a:rPr lang="en-US" altLang="zh-CN" dirty="0" smtClean="0"/>
              <a:t>THANKS</a:t>
            </a:r>
            <a:endParaRPr lang="zh-CN" altLang="en-US" dirty="0"/>
          </a:p>
        </p:txBody>
      </p:sp>
    </p:spTree>
    <p:custDataLst>
      <p:tags r:id="rId2"/>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a:spLocks noChangeArrowheads="1"/>
          </p:cNvSpPr>
          <p:nvPr>
            <p:custDataLst>
              <p:tags r:id="rId1"/>
            </p:custDataLst>
          </p:nvPr>
        </p:nvSpPr>
        <p:spPr bwMode="auto">
          <a:xfrm>
            <a:off x="6877050" y="2080249"/>
            <a:ext cx="33991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fontScale="70000"/>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9pPr>
          </a:lstStyle>
          <a:p>
            <a:pPr>
              <a:lnSpc>
                <a:spcPct val="100000"/>
              </a:lnSpc>
              <a:spcBef>
                <a:spcPct val="0"/>
              </a:spcBef>
              <a:buNone/>
            </a:pPr>
            <a:r>
              <a:rPr lang="en-US" altLang="zh-CN" sz="3200" spc="100" dirty="0">
                <a:solidFill>
                  <a:schemeClr val="tx1">
                    <a:lumMod val="85000"/>
                    <a:lumOff val="15000"/>
                  </a:schemeClr>
                </a:solidFill>
                <a:latin typeface="Arial" panose="020B0604020202020204" pitchFamily="34" charset="0"/>
                <a:ea typeface="Microsoft YaHei" panose="020B0503020204020204" pitchFamily="34" charset="-122"/>
                <a:cs typeface="Microsoft YaHei" panose="020B0503020204020204" pitchFamily="34" charset="-122"/>
              </a:rPr>
              <a:t>Problem statement</a:t>
            </a:r>
            <a:endParaRPr lang="en-US" altLang="zh-CN" sz="3200" spc="100" dirty="0">
              <a:solidFill>
                <a:schemeClr val="tx1">
                  <a:lumMod val="85000"/>
                  <a:lumOff val="15000"/>
                </a:schemeClr>
              </a:solidFill>
              <a:latin typeface="Arial" panose="020B0604020202020204" pitchFamily="34" charset="0"/>
              <a:ea typeface="Microsoft YaHei" panose="020B0503020204020204" pitchFamily="34" charset="-122"/>
              <a:cs typeface="Microsoft YaHei" panose="020B0503020204020204" pitchFamily="34" charset="-122"/>
            </a:endParaRPr>
          </a:p>
        </p:txBody>
      </p:sp>
      <p:sp>
        <p:nvSpPr>
          <p:cNvPr id="20" name="文本框 19"/>
          <p:cNvSpPr txBox="1"/>
          <p:nvPr>
            <p:custDataLst>
              <p:tags r:id="rId2"/>
            </p:custDataLst>
          </p:nvPr>
        </p:nvSpPr>
        <p:spPr>
          <a:xfrm>
            <a:off x="5946140" y="1979930"/>
            <a:ext cx="930910" cy="706755"/>
          </a:xfrm>
          <a:prstGeom prst="rect">
            <a:avLst/>
          </a:prstGeom>
          <a:noFill/>
        </p:spPr>
        <p:txBody>
          <a:bodyPr wrap="square" rtlCol="0" anchor="ctr">
            <a:normAutofit fontScale="97500"/>
          </a:bodyPr>
          <a:lstStyle/>
          <a:p>
            <a:r>
              <a:rPr lang="en-US" altLang="zh-CN" sz="4000" dirty="0">
                <a:solidFill>
                  <a:schemeClr val="tx1">
                    <a:lumMod val="85000"/>
                    <a:lumOff val="15000"/>
                  </a:schemeClr>
                </a:solidFill>
                <a:latin typeface="Microsoft YaHei" panose="020B0503020204020204" pitchFamily="34" charset="-122"/>
                <a:ea typeface="Microsoft YaHei" panose="020B0503020204020204" pitchFamily="34" charset="-122"/>
              </a:rPr>
              <a:t>01</a:t>
            </a:r>
            <a:endParaRPr lang="en-US" altLang="zh-CN" sz="4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16" name="文本框 13"/>
          <p:cNvSpPr txBox="1">
            <a:spLocks noChangeArrowheads="1"/>
          </p:cNvSpPr>
          <p:nvPr>
            <p:custDataLst>
              <p:tags r:id="rId3"/>
            </p:custDataLst>
          </p:nvPr>
        </p:nvSpPr>
        <p:spPr bwMode="auto">
          <a:xfrm>
            <a:off x="6877050" y="3074342"/>
            <a:ext cx="33991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fontScale="70000"/>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9pPr>
          </a:lstStyle>
          <a:p>
            <a:pPr>
              <a:lnSpc>
                <a:spcPct val="100000"/>
              </a:lnSpc>
              <a:spcBef>
                <a:spcPct val="0"/>
              </a:spcBef>
              <a:buNone/>
            </a:pPr>
            <a:r>
              <a:rPr lang="en-US" altLang="zh-CN" sz="3200" spc="100" dirty="0">
                <a:solidFill>
                  <a:schemeClr val="tx1">
                    <a:lumMod val="85000"/>
                    <a:lumOff val="15000"/>
                  </a:schemeClr>
                </a:solidFill>
                <a:latin typeface="Arial" panose="020B0604020202020204" pitchFamily="34" charset="0"/>
                <a:ea typeface="Microsoft YaHei" panose="020B0503020204020204" pitchFamily="34" charset="-122"/>
                <a:cs typeface="Microsoft YaHei" panose="020B0503020204020204" pitchFamily="34" charset="-122"/>
              </a:rPr>
              <a:t>Diagrams</a:t>
            </a:r>
            <a:endParaRPr lang="en-US" altLang="zh-CN" sz="3200" spc="100" dirty="0">
              <a:solidFill>
                <a:schemeClr val="tx1">
                  <a:lumMod val="85000"/>
                  <a:lumOff val="15000"/>
                </a:schemeClr>
              </a:solidFill>
              <a:latin typeface="Arial" panose="020B0604020202020204" pitchFamily="34" charset="0"/>
              <a:ea typeface="Microsoft YaHei" panose="020B0503020204020204" pitchFamily="34" charset="-122"/>
              <a:cs typeface="Microsoft YaHei" panose="020B0503020204020204" pitchFamily="34" charset="-122"/>
            </a:endParaRPr>
          </a:p>
        </p:txBody>
      </p:sp>
      <p:sp>
        <p:nvSpPr>
          <p:cNvPr id="17" name="文本框 16"/>
          <p:cNvSpPr txBox="1"/>
          <p:nvPr>
            <p:custDataLst>
              <p:tags r:id="rId4"/>
            </p:custDataLst>
          </p:nvPr>
        </p:nvSpPr>
        <p:spPr>
          <a:xfrm>
            <a:off x="5946140" y="2976880"/>
            <a:ext cx="930910" cy="706755"/>
          </a:xfrm>
          <a:prstGeom prst="rect">
            <a:avLst/>
          </a:prstGeom>
          <a:noFill/>
        </p:spPr>
        <p:txBody>
          <a:bodyPr wrap="square" rtlCol="0" anchor="ctr">
            <a:normAutofit fontScale="97500"/>
          </a:bodyPr>
          <a:lstStyle/>
          <a:p>
            <a:r>
              <a:rPr lang="en-US" altLang="zh-CN" sz="4000" dirty="0">
                <a:solidFill>
                  <a:schemeClr val="tx1">
                    <a:lumMod val="85000"/>
                    <a:lumOff val="15000"/>
                  </a:schemeClr>
                </a:solidFill>
                <a:latin typeface="Microsoft YaHei" panose="020B0503020204020204" pitchFamily="34" charset="-122"/>
                <a:ea typeface="Microsoft YaHei" panose="020B0503020204020204" pitchFamily="34" charset="-122"/>
              </a:rPr>
              <a:t>02</a:t>
            </a:r>
            <a:endParaRPr lang="en-US" altLang="zh-CN" sz="4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19" name="文本框 13"/>
          <p:cNvSpPr txBox="1">
            <a:spLocks noChangeArrowheads="1"/>
          </p:cNvSpPr>
          <p:nvPr>
            <p:custDataLst>
              <p:tags r:id="rId5"/>
            </p:custDataLst>
          </p:nvPr>
        </p:nvSpPr>
        <p:spPr bwMode="auto">
          <a:xfrm>
            <a:off x="6877050" y="4070657"/>
            <a:ext cx="33991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fontScale="70000"/>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9pPr>
          </a:lstStyle>
          <a:p>
            <a:pPr>
              <a:lnSpc>
                <a:spcPct val="100000"/>
              </a:lnSpc>
              <a:spcBef>
                <a:spcPct val="0"/>
              </a:spcBef>
              <a:buNone/>
            </a:pPr>
            <a:r>
              <a:rPr lang="en-US" altLang="zh-CN" sz="3200" spc="100" dirty="0">
                <a:solidFill>
                  <a:schemeClr val="tx1">
                    <a:lumMod val="85000"/>
                    <a:lumOff val="15000"/>
                  </a:schemeClr>
                </a:solidFill>
                <a:latin typeface="Arial" panose="020B0604020202020204" pitchFamily="34" charset="0"/>
                <a:ea typeface="Microsoft YaHei" panose="020B0503020204020204" pitchFamily="34" charset="-122"/>
                <a:cs typeface="Microsoft YaHei" panose="020B0503020204020204" pitchFamily="34" charset="-122"/>
              </a:rPr>
              <a:t>Class Building</a:t>
            </a:r>
            <a:endParaRPr lang="en-US" altLang="zh-CN" sz="3200" spc="100" dirty="0">
              <a:solidFill>
                <a:schemeClr val="tx1">
                  <a:lumMod val="85000"/>
                  <a:lumOff val="15000"/>
                </a:schemeClr>
              </a:solidFill>
              <a:latin typeface="Arial" panose="020B0604020202020204" pitchFamily="34" charset="0"/>
              <a:ea typeface="Microsoft YaHei" panose="020B0503020204020204" pitchFamily="34" charset="-122"/>
              <a:cs typeface="Microsoft YaHei" panose="020B0503020204020204" pitchFamily="34" charset="-122"/>
            </a:endParaRPr>
          </a:p>
        </p:txBody>
      </p:sp>
      <p:sp>
        <p:nvSpPr>
          <p:cNvPr id="21" name="文本框 20"/>
          <p:cNvSpPr txBox="1"/>
          <p:nvPr>
            <p:custDataLst>
              <p:tags r:id="rId6"/>
            </p:custDataLst>
          </p:nvPr>
        </p:nvSpPr>
        <p:spPr>
          <a:xfrm>
            <a:off x="5946140" y="3973195"/>
            <a:ext cx="998220" cy="706755"/>
          </a:xfrm>
          <a:prstGeom prst="rect">
            <a:avLst/>
          </a:prstGeom>
          <a:noFill/>
        </p:spPr>
        <p:txBody>
          <a:bodyPr wrap="square" rtlCol="0" anchor="ctr">
            <a:normAutofit fontScale="97500"/>
          </a:bodyPr>
          <a:lstStyle/>
          <a:p>
            <a:r>
              <a:rPr lang="en-US" altLang="zh-CN" sz="4000" dirty="0">
                <a:solidFill>
                  <a:schemeClr val="tx1">
                    <a:lumMod val="85000"/>
                    <a:lumOff val="15000"/>
                  </a:schemeClr>
                </a:solidFill>
                <a:latin typeface="Microsoft YaHei" panose="020B0503020204020204" pitchFamily="34" charset="-122"/>
                <a:ea typeface="Microsoft YaHei" panose="020B0503020204020204" pitchFamily="34" charset="-122"/>
              </a:rPr>
              <a:t>03</a:t>
            </a:r>
            <a:endParaRPr lang="en-US" altLang="zh-CN" sz="4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26" name="文本框 13"/>
          <p:cNvSpPr txBox="1">
            <a:spLocks noChangeArrowheads="1"/>
          </p:cNvSpPr>
          <p:nvPr>
            <p:custDataLst>
              <p:tags r:id="rId7"/>
            </p:custDataLst>
          </p:nvPr>
        </p:nvSpPr>
        <p:spPr bwMode="auto">
          <a:xfrm>
            <a:off x="6877050" y="5067607"/>
            <a:ext cx="33991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orm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charset="0"/>
                <a:ea typeface="SimSun"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charset="0"/>
                <a:ea typeface="SimSun" panose="02010600030101010101" pitchFamily="2" charset="-122"/>
              </a:defRPr>
            </a:lvl9pPr>
          </a:lstStyle>
          <a:p>
            <a:pPr>
              <a:lnSpc>
                <a:spcPct val="100000"/>
              </a:lnSpc>
              <a:spcBef>
                <a:spcPct val="0"/>
              </a:spcBef>
              <a:buNone/>
            </a:pPr>
            <a:r>
              <a:rPr lang="en-US" altLang="zh-CN" sz="2400" spc="100" dirty="0">
                <a:solidFill>
                  <a:schemeClr val="tx1">
                    <a:lumMod val="85000"/>
                    <a:lumOff val="15000"/>
                  </a:schemeClr>
                </a:solidFill>
                <a:latin typeface="Arial" panose="020B0604020202020204" pitchFamily="34" charset="0"/>
                <a:ea typeface="Microsoft YaHei" panose="020B0503020204020204" pitchFamily="34" charset="-122"/>
                <a:cs typeface="Microsoft YaHei" panose="020B0503020204020204" pitchFamily="34" charset="-122"/>
              </a:rPr>
              <a:t>Demo</a:t>
            </a:r>
            <a:endParaRPr lang="en-US" altLang="zh-CN" sz="2400" spc="100" dirty="0">
              <a:solidFill>
                <a:schemeClr val="tx1">
                  <a:lumMod val="85000"/>
                  <a:lumOff val="15000"/>
                </a:schemeClr>
              </a:solidFill>
              <a:latin typeface="Arial" panose="020B0604020202020204" pitchFamily="34" charset="0"/>
              <a:ea typeface="Microsoft YaHei" panose="020B0503020204020204" pitchFamily="34" charset="-122"/>
              <a:cs typeface="Microsoft YaHei" panose="020B0503020204020204" pitchFamily="34" charset="-122"/>
            </a:endParaRPr>
          </a:p>
        </p:txBody>
      </p:sp>
      <p:sp>
        <p:nvSpPr>
          <p:cNvPr id="27" name="文本框 26"/>
          <p:cNvSpPr txBox="1"/>
          <p:nvPr>
            <p:custDataLst>
              <p:tags r:id="rId8"/>
            </p:custDataLst>
          </p:nvPr>
        </p:nvSpPr>
        <p:spPr>
          <a:xfrm>
            <a:off x="5946140" y="4970145"/>
            <a:ext cx="930910" cy="706755"/>
          </a:xfrm>
          <a:prstGeom prst="rect">
            <a:avLst/>
          </a:prstGeom>
          <a:noFill/>
        </p:spPr>
        <p:txBody>
          <a:bodyPr wrap="square" rtlCol="0" anchor="ctr">
            <a:normAutofit fontScale="97500"/>
          </a:bodyPr>
          <a:lstStyle/>
          <a:p>
            <a:r>
              <a:rPr lang="en-US" altLang="zh-CN" sz="4000" dirty="0">
                <a:solidFill>
                  <a:schemeClr val="tx1">
                    <a:lumMod val="85000"/>
                    <a:lumOff val="15000"/>
                  </a:schemeClr>
                </a:solidFill>
                <a:latin typeface="Microsoft YaHei" panose="020B0503020204020204" pitchFamily="34" charset="-122"/>
                <a:ea typeface="Microsoft YaHei" panose="020B0503020204020204" pitchFamily="34" charset="-122"/>
              </a:rPr>
              <a:t>04</a:t>
            </a:r>
            <a:endParaRPr lang="en-US" altLang="zh-CN" sz="4000" dirty="0">
              <a:solidFill>
                <a:schemeClr val="tx1">
                  <a:lumMod val="85000"/>
                  <a:lumOff val="15000"/>
                </a:schemeClr>
              </a:solidFill>
              <a:latin typeface="Microsoft YaHei" panose="020B0503020204020204" pitchFamily="34" charset="-122"/>
              <a:ea typeface="Microsoft YaHei" panose="020B0503020204020204" pitchFamily="34" charset="-122"/>
            </a:endParaRPr>
          </a:p>
        </p:txBody>
      </p:sp>
      <p:sp>
        <p:nvSpPr>
          <p:cNvPr id="13" name="矩形 12"/>
          <p:cNvSpPr/>
          <p:nvPr>
            <p:custDataLst>
              <p:tags r:id="rId9"/>
            </p:custDataLst>
          </p:nvPr>
        </p:nvSpPr>
        <p:spPr>
          <a:xfrm>
            <a:off x="2870509" y="3468095"/>
            <a:ext cx="2797351" cy="997585"/>
          </a:xfrm>
          <a:prstGeom prst="rect">
            <a:avLst/>
          </a:prstGeom>
        </p:spPr>
        <p:txBody>
          <a:bodyPr vert="horz" wrap="square" lIns="90000" tIns="46800" rIns="90000" bIns="46800">
            <a:normAutofit/>
          </a:bodyPr>
          <a:lstStyle/>
          <a:p>
            <a:pPr indent="0" algn="dist" defTabSz="1033145" fontAlgn="auto"/>
            <a:r>
              <a:rPr lang="en-US" altLang="zh-CN" sz="3600" b="1" spc="100" dirty="0" smtClean="0">
                <a:solidFill>
                  <a:schemeClr val="tx1">
                    <a:lumMod val="85000"/>
                    <a:lumOff val="15000"/>
                  </a:schemeClr>
                </a:solidFill>
                <a:uFillTx/>
                <a:ea typeface="汉仪旗黑-85S" panose="00020600040101010101" pitchFamily="18" charset="-122"/>
                <a:cs typeface="+mn-lt"/>
                <a:sym typeface="+mn-lt"/>
              </a:rPr>
              <a:t>Contents</a:t>
            </a:r>
            <a:endParaRPr lang="en-US" altLang="zh-CN" sz="3600" b="1" spc="100" dirty="0" smtClean="0">
              <a:solidFill>
                <a:schemeClr val="tx1">
                  <a:lumMod val="85000"/>
                  <a:lumOff val="15000"/>
                </a:schemeClr>
              </a:solidFill>
              <a:uFillTx/>
              <a:ea typeface="汉仪旗黑-85S" panose="00020600040101010101" pitchFamily="18" charset="-122"/>
              <a:cs typeface="+mn-lt"/>
              <a:sym typeface="+mn-lt"/>
            </a:endParaRPr>
          </a:p>
        </p:txBody>
      </p:sp>
      <p:cxnSp>
        <p:nvCxnSpPr>
          <p:cNvPr id="18" name="直接连接符 17"/>
          <p:cNvCxnSpPr/>
          <p:nvPr>
            <p:custDataLst>
              <p:tags r:id="rId10"/>
            </p:custDataLst>
          </p:nvPr>
        </p:nvCxnSpPr>
        <p:spPr>
          <a:xfrm>
            <a:off x="3665556" y="4163994"/>
            <a:ext cx="1381125" cy="0"/>
          </a:xfrm>
          <a:prstGeom prst="line">
            <a:avLst/>
          </a:prstGeom>
          <a:ln w="254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custDataLst>
      <p:tags r:id="rId1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10" dur="1000" fill="hold"/>
                                        <p:tgtEl>
                                          <p:spTgt spid="1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8"/>
                                        </p:tgtEl>
                                      </p:cBhvr>
                                    </p:animEffect>
                                  </p:childTnLst>
                                </p:cTn>
                              </p:par>
                            </p:childTnLst>
                          </p:cTn>
                        </p:par>
                        <p:par>
                          <p:cTn id="15" fill="hold">
                            <p:stCondLst>
                              <p:cond delay="1000"/>
                            </p:stCondLst>
                            <p:childTnLst>
                              <p:par>
                                <p:cTn id="16" presetID="12" presetClass="entr" presetSubtype="4"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p:tgtEl>
                                          <p:spTgt spid="13"/>
                                        </p:tgtEl>
                                        <p:attrNameLst>
                                          <p:attrName>ppt_y</p:attrName>
                                        </p:attrNameLst>
                                      </p:cBhvr>
                                      <p:tavLst>
                                        <p:tav tm="0">
                                          <p:val>
                                            <p:strVal val="#ppt_y+#ppt_h*1.125000"/>
                                          </p:val>
                                        </p:tav>
                                        <p:tav tm="100000">
                                          <p:val>
                                            <p:strVal val="#ppt_y"/>
                                          </p:val>
                                        </p:tav>
                                      </p:tavLst>
                                    </p:anim>
                                    <p:animEffect transition="in" filter="wipe(up)">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3338004" y="2946400"/>
            <a:ext cx="3405061" cy="1015663"/>
          </a:xfrm>
          <a:prstGeom prst="rect">
            <a:avLst/>
          </a:prstGeom>
          <a:noFill/>
        </p:spPr>
        <p:txBody>
          <a:bodyPr wrap="square" lIns="90000" tIns="46800" rIns="90000" bIns="46800" rtlCol="0">
            <a:normAutofit/>
          </a:bodyPr>
          <a:lstStyle/>
          <a:p>
            <a:pPr algn="ctr"/>
            <a:r>
              <a:rPr lang="vi-VN" altLang="en-US" sz="6000" spc="100" dirty="0">
                <a:solidFill>
                  <a:schemeClr val="bg1"/>
                </a:solidFill>
                <a:uFillTx/>
                <a:latin typeface="Arial" panose="020B0604020202020204" pitchFamily="34" charset="0"/>
                <a:ea typeface="Microsoft YaHei" panose="020B0503020204020204" pitchFamily="34" charset="-122"/>
              </a:rPr>
              <a:t>Part </a:t>
            </a:r>
            <a:r>
              <a:rPr lang="vi-VN" altLang="en-US" sz="6000" spc="100" dirty="0">
                <a:solidFill>
                  <a:schemeClr val="bg1"/>
                </a:solidFill>
                <a:uFillTx/>
                <a:latin typeface="Arial" panose="020B0604020202020204" pitchFamily="34" charset="0"/>
                <a:ea typeface="Microsoft YaHei" panose="020B0503020204020204" pitchFamily="34" charset="-122"/>
              </a:rPr>
              <a:t>1</a:t>
            </a:r>
            <a:endParaRPr lang="vi-VN" altLang="en-US" sz="6000" spc="100" dirty="0">
              <a:solidFill>
                <a:schemeClr val="bg1"/>
              </a:solidFill>
              <a:uFillTx/>
              <a:latin typeface="Arial" panose="020B0604020202020204" pitchFamily="34" charset="0"/>
              <a:ea typeface="Microsoft YaHei" panose="020B0503020204020204" pitchFamily="34" charset="-122"/>
            </a:endParaRPr>
          </a:p>
        </p:txBody>
      </p:sp>
      <p:sp>
        <p:nvSpPr>
          <p:cNvPr id="10" name="标题 9"/>
          <p:cNvSpPr>
            <a:spLocks noGrp="1"/>
          </p:cNvSpPr>
          <p:nvPr>
            <p:ph type="title"/>
            <p:custDataLst>
              <p:tags r:id="rId2"/>
            </p:custDataLst>
          </p:nvPr>
        </p:nvSpPr>
        <p:spPr>
          <a:xfrm>
            <a:off x="6767830" y="2863215"/>
            <a:ext cx="6694805" cy="1098550"/>
          </a:xfrm>
        </p:spPr>
        <p:txBody>
          <a:bodyPr anchor="ctr" anchorCtr="0">
            <a:normAutofit/>
          </a:bodyPr>
          <a:lstStyle/>
          <a:p>
            <a:r>
              <a:rPr lang="en-US" altLang="zh-CN" sz="4000" spc="200" dirty="0" smtClean="0">
                <a:solidFill>
                  <a:schemeClr val="bg1"/>
                </a:solidFill>
                <a:uFillTx/>
                <a:latin typeface="Arial" panose="020B0604020202020204" pitchFamily="34" charset="0"/>
                <a:ea typeface="汉仪旗黑-85S" panose="00020600040101010101" pitchFamily="18" charset="-122"/>
              </a:rPr>
              <a:t>Problem statement</a:t>
            </a:r>
            <a:endParaRPr lang="en-US" altLang="zh-CN" sz="4000" spc="200" dirty="0" smtClean="0">
              <a:solidFill>
                <a:schemeClr val="bg1"/>
              </a:solidFill>
              <a:uFillTx/>
              <a:latin typeface="Arial" panose="020B0604020202020204" pitchFamily="34" charset="0"/>
              <a:ea typeface="汉仪旗黑-85S" panose="00020600040101010101" pitchFamily="18" charset="-122"/>
            </a:endParaRPr>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1"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normAutofit fontScale="90000"/>
          </a:bodyPr>
          <a:lstStyle/>
          <a:p>
            <a:r>
              <a:rPr lang="en-US" altLang="zh-CN" sz="2220" smtClean="0">
                <a:solidFill>
                  <a:schemeClr val="tx1">
                    <a:lumMod val="85000"/>
                    <a:lumOff val="15000"/>
                  </a:schemeClr>
                </a:solidFill>
              </a:rPr>
              <a:t>Simple interactive simulation: -&gt; Newton’s laws of motion</a:t>
            </a:r>
            <a:endParaRPr lang="en-US" altLang="zh-CN" sz="2220" smtClean="0">
              <a:solidFill>
                <a:schemeClr val="tx1">
                  <a:lumMod val="85000"/>
                  <a:lumOff val="15000"/>
                </a:schemeClr>
              </a:solidFill>
            </a:endParaRPr>
          </a:p>
        </p:txBody>
      </p:sp>
      <p:sp>
        <p:nvSpPr>
          <p:cNvPr id="5" name="文本占位符 4"/>
          <p:cNvSpPr>
            <a:spLocks noGrp="1"/>
          </p:cNvSpPr>
          <p:nvPr>
            <p:ph type="body" sz="quarter" idx="13"/>
            <p:custDataLst>
              <p:tags r:id="rId2"/>
            </p:custDataLst>
          </p:nvPr>
        </p:nvSpPr>
        <p:spPr/>
        <p:txBody>
          <a:bodyPr>
            <a:normAutofit/>
          </a:bodyPr>
          <a:lstStyle/>
          <a:p>
            <a:pPr marL="0" indent="0">
              <a:buNone/>
            </a:pPr>
            <a:r>
              <a:rPr lang="en-US" altLang="zh-CN" sz="1800" b="1" dirty="0" smtClean="0">
                <a:solidFill>
                  <a:schemeClr val="tx1">
                    <a:lumMod val="85000"/>
                    <a:lumOff val="15000"/>
                  </a:schemeClr>
                </a:solidFill>
              </a:rPr>
              <a:t>User:</a:t>
            </a:r>
            <a:endParaRPr lang="en-US" altLang="zh-CN" sz="1800" b="1" dirty="0" smtClean="0">
              <a:solidFill>
                <a:schemeClr val="tx1">
                  <a:lumMod val="85000"/>
                  <a:lumOff val="15000"/>
                </a:schemeClr>
              </a:solidFill>
            </a:endParaRPr>
          </a:p>
          <a:p>
            <a:r>
              <a:rPr lang="en-US" altLang="zh-CN" b="1" dirty="0" smtClean="0">
                <a:solidFill>
                  <a:schemeClr val="tx1">
                    <a:lumMod val="85000"/>
                    <a:lumOff val="15000"/>
                  </a:schemeClr>
                </a:solidFill>
              </a:rPr>
              <a:t>Control all components</a:t>
            </a:r>
            <a:endParaRPr lang="en-US" altLang="zh-CN" b="1" dirty="0" smtClean="0">
              <a:solidFill>
                <a:schemeClr val="tx1">
                  <a:lumMod val="85000"/>
                  <a:lumOff val="15000"/>
                </a:schemeClr>
              </a:solidFill>
            </a:endParaRPr>
          </a:p>
          <a:p>
            <a:r>
              <a:rPr lang="en-US" altLang="zh-CN" b="1" dirty="0" smtClean="0">
                <a:solidFill>
                  <a:schemeClr val="tx1">
                    <a:lumMod val="85000"/>
                    <a:lumOff val="15000"/>
                  </a:schemeClr>
                </a:solidFill>
              </a:rPr>
              <a:t>Observe motion of  main object</a:t>
            </a:r>
            <a:endParaRPr lang="en-US" altLang="zh-CN" b="1" dirty="0" smtClean="0">
              <a:solidFill>
                <a:schemeClr val="tx1">
                  <a:lumMod val="85000"/>
                  <a:lumOff val="15000"/>
                </a:schemeClr>
              </a:solidFill>
            </a:endParaRPr>
          </a:p>
          <a:p>
            <a:r>
              <a:rPr lang="en-US" altLang="zh-CN" b="1" dirty="0" smtClean="0">
                <a:solidFill>
                  <a:schemeClr val="tx1">
                    <a:lumMod val="85000"/>
                    <a:lumOff val="15000"/>
                  </a:schemeClr>
                </a:solidFill>
              </a:rPr>
              <a:t>Display statistics: velocity, acceleration, force value, …</a:t>
            </a:r>
            <a:endParaRPr lang="en-US" altLang="zh-CN" b="1" dirty="0" smtClean="0">
              <a:solidFill>
                <a:schemeClr val="tx1">
                  <a:lumMod val="85000"/>
                  <a:lumOff val="15000"/>
                </a:schemeClr>
              </a:solidFill>
            </a:endParaRPr>
          </a:p>
          <a:p>
            <a:pPr marL="0" indent="0">
              <a:buNone/>
            </a:pPr>
            <a:r>
              <a:rPr lang="en-US" altLang="zh-CN" sz="1800" b="1" dirty="0" smtClean="0">
                <a:solidFill>
                  <a:schemeClr val="tx1">
                    <a:lumMod val="85000"/>
                    <a:lumOff val="15000"/>
                  </a:schemeClr>
                </a:solidFill>
              </a:rPr>
              <a:t>System:</a:t>
            </a:r>
            <a:endParaRPr lang="en-US" altLang="zh-CN" sz="1800" b="1" dirty="0" smtClean="0">
              <a:solidFill>
                <a:schemeClr val="tx1">
                  <a:lumMod val="85000"/>
                  <a:lumOff val="15000"/>
                </a:schemeClr>
              </a:solidFill>
            </a:endParaRPr>
          </a:p>
          <a:p>
            <a:r>
              <a:rPr lang="en-US" altLang="zh-CN" b="1" dirty="0" smtClean="0">
                <a:solidFill>
                  <a:schemeClr val="tx1">
                    <a:lumMod val="85000"/>
                    <a:lumOff val="15000"/>
                  </a:schemeClr>
                </a:solidFill>
              </a:rPr>
              <a:t>Recalculate statistics each time interval</a:t>
            </a:r>
            <a:endParaRPr lang="en-US" altLang="zh-CN" b="1" dirty="0" smtClean="0">
              <a:solidFill>
                <a:schemeClr val="tx1">
                  <a:lumMod val="85000"/>
                  <a:lumOff val="15000"/>
                </a:schemeClr>
              </a:solidFill>
            </a:endParaRPr>
          </a:p>
        </p:txBody>
      </p:sp>
      <p:pic>
        <p:nvPicPr>
          <p:cNvPr id="9" name="Content Placeholder 8" descr="Picture"/>
          <p:cNvPicPr>
            <a:picLocks noChangeAspect="1"/>
          </p:cNvPicPr>
          <p:nvPr>
            <p:ph sz="quarter" idx="14"/>
          </p:nvPr>
        </p:nvPicPr>
        <p:blipFill>
          <a:blip r:embed="rId3"/>
          <a:stretch>
            <a:fillRect/>
          </a:stretch>
        </p:blipFill>
        <p:spPr>
          <a:xfrm>
            <a:off x="5026025" y="770255"/>
            <a:ext cx="6827520" cy="5008245"/>
          </a:xfrm>
          <a:prstGeom prst="rect">
            <a:avLst/>
          </a:prstGeom>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3338004" y="2946400"/>
            <a:ext cx="3405061" cy="1015663"/>
          </a:xfrm>
          <a:prstGeom prst="rect">
            <a:avLst/>
          </a:prstGeom>
          <a:noFill/>
        </p:spPr>
        <p:txBody>
          <a:bodyPr wrap="square" lIns="90000" tIns="46800" rIns="90000" bIns="46800" rtlCol="0">
            <a:normAutofit/>
          </a:bodyPr>
          <a:lstStyle/>
          <a:p>
            <a:pPr algn="ctr"/>
            <a:r>
              <a:rPr lang="vi-VN" altLang="en-US" sz="6000" spc="100" dirty="0">
                <a:solidFill>
                  <a:schemeClr val="bg1"/>
                </a:solidFill>
                <a:uFillTx/>
                <a:latin typeface="Arial" panose="020B0604020202020204" pitchFamily="34" charset="0"/>
                <a:ea typeface="Microsoft YaHei" panose="020B0503020204020204" pitchFamily="34" charset="-122"/>
              </a:rPr>
              <a:t>Part </a:t>
            </a:r>
            <a:r>
              <a:rPr lang="en-US" altLang="vi-VN" sz="6000" spc="100" dirty="0">
                <a:solidFill>
                  <a:schemeClr val="bg1"/>
                </a:solidFill>
                <a:uFillTx/>
                <a:latin typeface="Arial" panose="020B0604020202020204" pitchFamily="34" charset="0"/>
                <a:ea typeface="Microsoft YaHei" panose="020B0503020204020204" pitchFamily="34" charset="-122"/>
              </a:rPr>
              <a:t>2</a:t>
            </a:r>
            <a:endParaRPr lang="en-US" altLang="vi-VN" sz="6000" spc="100" dirty="0">
              <a:solidFill>
                <a:schemeClr val="bg1"/>
              </a:solidFill>
              <a:uFillTx/>
              <a:latin typeface="Arial" panose="020B0604020202020204" pitchFamily="34" charset="0"/>
              <a:ea typeface="Microsoft YaHei" panose="020B0503020204020204" pitchFamily="34" charset="-122"/>
            </a:endParaRPr>
          </a:p>
        </p:txBody>
      </p:sp>
      <p:sp>
        <p:nvSpPr>
          <p:cNvPr id="10" name="标题 9"/>
          <p:cNvSpPr>
            <a:spLocks noGrp="1"/>
          </p:cNvSpPr>
          <p:nvPr>
            <p:ph type="title"/>
            <p:custDataLst>
              <p:tags r:id="rId2"/>
            </p:custDataLst>
          </p:nvPr>
        </p:nvSpPr>
        <p:spPr>
          <a:xfrm>
            <a:off x="6767830" y="2863215"/>
            <a:ext cx="6694805" cy="1098550"/>
          </a:xfrm>
        </p:spPr>
        <p:txBody>
          <a:bodyPr anchor="ctr" anchorCtr="0">
            <a:normAutofit/>
          </a:bodyPr>
          <a:lstStyle/>
          <a:p>
            <a:r>
              <a:rPr lang="en-US" altLang="zh-CN" sz="6000" spc="200" dirty="0" smtClean="0">
                <a:solidFill>
                  <a:schemeClr val="bg1"/>
                </a:solidFill>
                <a:uFillTx/>
                <a:latin typeface="Arial" panose="020B0604020202020204" pitchFamily="34" charset="0"/>
                <a:ea typeface="汉仪旗黑-85S" panose="00020600040101010101" pitchFamily="18" charset="-122"/>
              </a:rPr>
              <a:t>Diagrams</a:t>
            </a:r>
            <a:endParaRPr lang="en-US" altLang="zh-CN" sz="6000" spc="200" dirty="0" smtClean="0">
              <a:solidFill>
                <a:schemeClr val="bg1"/>
              </a:solidFill>
              <a:uFillTx/>
              <a:latin typeface="Arial" panose="020B0604020202020204" pitchFamily="34" charset="0"/>
              <a:ea typeface="汉仪旗黑-85S" panose="00020600040101010101" pitchFamily="18" charset="-122"/>
            </a:endParaRPr>
          </a:p>
        </p:txBody>
      </p:sp>
    </p:spTree>
    <p:custDataLst>
      <p:tags r:id="rId3"/>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1"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Use case diagram</a:t>
            </a:r>
            <a:endParaRPr lang="en-US"/>
          </a:p>
        </p:txBody>
      </p:sp>
      <p:pic>
        <p:nvPicPr>
          <p:cNvPr id="6" name="Content Placeholder 5" descr="usecase-diagram"/>
          <p:cNvPicPr>
            <a:picLocks noChangeAspect="1"/>
          </p:cNvPicPr>
          <p:nvPr>
            <p:ph idx="1"/>
          </p:nvPr>
        </p:nvPicPr>
        <p:blipFill>
          <a:blip r:embed="rId1"/>
          <a:stretch>
            <a:fillRect/>
          </a:stretch>
        </p:blipFill>
        <p:spPr>
          <a:xfrm>
            <a:off x="1545590" y="952500"/>
            <a:ext cx="9114155" cy="53886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General class diagram</a:t>
            </a:r>
            <a:endParaRPr lang="en-US"/>
          </a:p>
        </p:txBody>
      </p:sp>
      <p:pic>
        <p:nvPicPr>
          <p:cNvPr id="4" name="Content Placeholder 3" descr="general-class-diagram"/>
          <p:cNvPicPr>
            <a:picLocks noChangeAspect="1"/>
          </p:cNvPicPr>
          <p:nvPr>
            <p:ph idx="1"/>
          </p:nvPr>
        </p:nvPicPr>
        <p:blipFill>
          <a:blip r:embed="rId1"/>
          <a:stretch>
            <a:fillRect/>
          </a:stretch>
        </p:blipFill>
        <p:spPr>
          <a:xfrm>
            <a:off x="467360" y="1017905"/>
            <a:ext cx="11357610" cy="525716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Class diagrams for model package</a:t>
            </a:r>
            <a:endParaRPr lang="en-US"/>
          </a:p>
        </p:txBody>
      </p:sp>
      <p:pic>
        <p:nvPicPr>
          <p:cNvPr id="4" name="Content Placeholder 3" descr="detailed-model-package-class-diagram"/>
          <p:cNvPicPr>
            <a:picLocks noChangeAspect="1"/>
          </p:cNvPicPr>
          <p:nvPr>
            <p:ph idx="1"/>
          </p:nvPr>
        </p:nvPicPr>
        <p:blipFill>
          <a:blip r:embed="rId1"/>
          <a:stretch>
            <a:fillRect/>
          </a:stretch>
        </p:blipFill>
        <p:spPr>
          <a:xfrm>
            <a:off x="670560" y="952500"/>
            <a:ext cx="10694670" cy="56629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Class diagrams for object package</a:t>
            </a:r>
            <a:endParaRPr lang="en-US"/>
          </a:p>
        </p:txBody>
      </p:sp>
      <p:pic>
        <p:nvPicPr>
          <p:cNvPr id="4" name="Content Placeholder 3" descr="detailed-object-package-class"/>
          <p:cNvPicPr>
            <a:picLocks noChangeAspect="1"/>
          </p:cNvPicPr>
          <p:nvPr>
            <p:ph idx="1"/>
          </p:nvPr>
        </p:nvPicPr>
        <p:blipFill>
          <a:blip r:embed="rId1"/>
          <a:stretch>
            <a:fillRect/>
          </a:stretch>
        </p:blipFill>
        <p:spPr>
          <a:xfrm>
            <a:off x="669925" y="1082040"/>
            <a:ext cx="10852785" cy="538797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LAYERLEVEL" val="1"/>
  <p:tag name="KSO_WM_TAG_VERSION" val="1.0"/>
  <p:tag name="KSO_WM_BEAUTIFY_FLAG" val="#wm#"/>
  <p:tag name="KSO_WM_SLIDE_BACKGROUND_TYPE" val="topBottom"/>
  <p:tag name="KSO_WM_SLIDE_BK_DARK_LIGHT" val="2"/>
  <p:tag name="KSO_WM_UNIT_BK_DARK_LIGHT"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LAYERLEVEL" val="1"/>
  <p:tag name="KSO_WM_TAG_VERSION" val="1.0"/>
  <p:tag name="KSO_WM_BEAUTIFY_FLAG" val="#wm#"/>
  <p:tag name="KSO_WM_SLIDE_BACKGROUND_TYPE" val="bottomTop"/>
  <p:tag name="KSO_WM_SLIDE_BK_DARK_LIGHT" val="2"/>
  <p:tag name="KSO_WM_UNIT_BK_DARK_LIGHT" val="2"/>
</p:tagLst>
</file>

<file path=ppt/tags/tag10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LAYERLEVEL" val="1"/>
  <p:tag name="KSO_WM_TAG_VERSION" val="1.0"/>
  <p:tag name="KSO_WM_BEAUTIFY_FLAG" val="#wm#"/>
  <p:tag name="KSO_WM_SLIDE_BACKGROUND_TYPE" val="navigation"/>
  <p:tag name="KSO_WM_SLIDE_BK_DARK_LIGHT" val="2"/>
  <p:tag name="KSO_WM_UNIT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LAYERLEVEL" val="1"/>
  <p:tag name="KSO_WM_TAG_VERSION" val="1.0"/>
  <p:tag name="KSO_WM_BEAUTIFY_FLAG" val="#wm#"/>
  <p:tag name="KSO_WM_SLIDE_BACKGROUND_TYPE" val="belt"/>
  <p:tag name="KSO_WM_SLIDE_BK_DARK_LIGHT" val="2"/>
  <p:tag name="KSO_WM_UNIT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6"/>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06"/>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38.xml><?xml version="1.0" encoding="utf-8"?>
<p:tagLst xmlns:p="http://schemas.openxmlformats.org/presentationml/2006/main">
  <p:tag name="KSO_WM_TEMPLATE_SUBCATEGORY" val="0"/>
  <p:tag name="KSO_WM_TEMPLATE_MASTER_TYPE" val="1"/>
  <p:tag name="KSO_WM_TEMPLATE_COLOR_TYPE" val="0"/>
  <p:tag name="KSO_WM_TAG_VERSION" val="1.0"/>
  <p:tag name="KSO_WM_BEAUTIFY_FLAG" val="#wm#"/>
  <p:tag name="KSO_WM_TEMPLATE_CATEGORY" val="custom"/>
  <p:tag name="KSO_WM_TEMPLATE_INDEX" val="20202606"/>
  <p:tag name="KSO_WM_TEMPLATE_THUMBS_INDEX" val="1、6、7、14、15"/>
</p:tagLst>
</file>

<file path=ppt/tags/tag139.xml><?xml version="1.0" encoding="utf-8"?>
<p:tagLst xmlns:p="http://schemas.openxmlformats.org/presentationml/2006/main">
  <p:tag name="KSO_WM_UNIT_ISCONTENTSTITLE" val="0"/>
  <p:tag name="KSO_WM_UNIT_PRESET_TEXT" val="Department Work Report"/>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2606_1*a*1"/>
  <p:tag name="KSO_WM_TEMPLATE_CATEGORY" val="custom"/>
  <p:tag name="KSO_WM_TEMPLATE_INDEX" val="20202606"/>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ISCONTENTSTITLE" val="0"/>
  <p:tag name="KSO_WM_UNIT_NOCLEAR" val="0"/>
  <p:tag name="KSO_WM_UNIT_VALUE" val="26"/>
  <p:tag name="KSO_WM_UNIT_HIGHLIGHT" val="0"/>
  <p:tag name="KSO_WM_UNIT_COMPATIBLE" val="0"/>
  <p:tag name="KSO_WM_UNIT_DIAGRAM_ISNUMVISUAL" val="0"/>
  <p:tag name="KSO_WM_UNIT_DIAGRAM_ISREFERUNIT" val="0"/>
  <p:tag name="KSO_WM_UNIT_TYPE" val="b"/>
  <p:tag name="KSO_WM_UNIT_INDEX" val="1"/>
  <p:tag name="KSO_WM_UNIT_ID" val="custom20202606_1*b*1"/>
  <p:tag name="KSO_WM_TEMPLATE_CATEGORY" val="custom"/>
  <p:tag name="KSO_WM_TEMPLATE_INDEX" val="20202606"/>
  <p:tag name="KSO_WM_UNIT_LAYERLEVEL" val="1"/>
  <p:tag name="KSO_WM_TAG_VERSION" val="1.0"/>
  <p:tag name="KSO_WM_BEAUTIFY_FLAG" val="#wm#"/>
  <p:tag name="KSO_WM_UNIT_PRESET_TEXT" val="Click here to add to the title"/>
</p:tagLst>
</file>

<file path=ppt/tags/tag141.xml><?xml version="1.0" encoding="utf-8"?>
<p:tagLst xmlns:p="http://schemas.openxmlformats.org/presentationml/2006/main">
  <p:tag name="KSO_WM_SLIDE_ID" val="custom20202606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2606"/>
  <p:tag name="KSO_WM_SLIDE_LAYOUT" val="a_b"/>
  <p:tag name="KSO_WM_SLIDE_LAYOUT_CNT" val="1_3"/>
  <p:tag name="KSO_WM_TEMPLATE_THUMBS_INDEX" val="1、6、7、14、15"/>
  <p:tag name="KSO_WM_TEMPLATE_MASTER_THUMB_INDEX" val="12"/>
</p:tagLst>
</file>

<file path=ppt/tags/tag142.xml><?xml version="1.0" encoding="utf-8"?>
<p:tagLst xmlns:p="http://schemas.openxmlformats.org/presentationml/2006/main">
  <p:tag name="KSO_WM_UNIT_ISCONTENTSTITLE" val="0"/>
  <p:tag name="KSO_WM_UNIT_PRESET_TEXT" val="Click here to add to the title"/>
  <p:tag name="KSO_WM_UNIT_NOCLEAR" val="0"/>
  <p:tag name="KSO_WM_UNIT_VALUE" val="12"/>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custom20202606_4*m_h_a*1_1_1"/>
  <p:tag name="KSO_WM_TEMPLATE_CATEGORY" val="custom"/>
  <p:tag name="KSO_WM_TEMPLATE_INDEX" val="20202606"/>
  <p:tag name="KSO_WM_UNIT_LAYERLEVEL" val="1_1_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custom20202606_4*m_h_i*1_1_1"/>
  <p:tag name="KSO_WM_TEMPLATE_CATEGORY" val="custom"/>
  <p:tag name="KSO_WM_TEMPLATE_INDEX" val="20202606"/>
  <p:tag name="KSO_WM_UNIT_LAYERLEVEL" val="1_1_1"/>
  <p:tag name="KSO_WM_TAG_VERSION" val="1.0"/>
  <p:tag name="KSO_WM_BEAUTIFY_FLAG" val="#wm#"/>
</p:tagLst>
</file>

<file path=ppt/tags/tag144.xml><?xml version="1.0" encoding="utf-8"?>
<p:tagLst xmlns:p="http://schemas.openxmlformats.org/presentationml/2006/main">
  <p:tag name="KSO_WM_UNIT_ISCONTENTSTITLE" val="0"/>
  <p:tag name="KSO_WM_UNIT_PRESET_TEXT" val="Click here to add to the title"/>
  <p:tag name="KSO_WM_UNIT_NOCLEAR" val="0"/>
  <p:tag name="KSO_WM_UNIT_VALUE" val="12"/>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custom20202606_4*m_h_a*1_2_1"/>
  <p:tag name="KSO_WM_TEMPLATE_CATEGORY" val="custom"/>
  <p:tag name="KSO_WM_TEMPLATE_INDEX" val="20202606"/>
  <p:tag name="KSO_WM_UNIT_LAYERLEVEL" val="1_1_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custom20202606_4*m_h_i*1_2_1"/>
  <p:tag name="KSO_WM_TEMPLATE_CATEGORY" val="custom"/>
  <p:tag name="KSO_WM_TEMPLATE_INDEX" val="20202606"/>
  <p:tag name="KSO_WM_UNIT_LAYERLEVEL" val="1_1_1"/>
  <p:tag name="KSO_WM_TAG_VERSION" val="1.0"/>
  <p:tag name="KSO_WM_BEAUTIFY_FLAG" val="#wm#"/>
</p:tagLst>
</file>

<file path=ppt/tags/tag146.xml><?xml version="1.0" encoding="utf-8"?>
<p:tagLst xmlns:p="http://schemas.openxmlformats.org/presentationml/2006/main">
  <p:tag name="KSO_WM_UNIT_ISCONTENTSTITLE" val="0"/>
  <p:tag name="KSO_WM_UNIT_PRESET_TEXT" val="Click here to add to the title"/>
  <p:tag name="KSO_WM_UNIT_NOCLEAR" val="0"/>
  <p:tag name="KSO_WM_UNIT_VALUE" val="12"/>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custom20202606_4*m_h_a*1_3_1"/>
  <p:tag name="KSO_WM_TEMPLATE_CATEGORY" val="custom"/>
  <p:tag name="KSO_WM_TEMPLATE_INDEX" val="20202606"/>
  <p:tag name="KSO_WM_UNIT_LAYERLEVEL" val="1_1_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custom20202606_4*m_h_i*1_3_1"/>
  <p:tag name="KSO_WM_TEMPLATE_CATEGORY" val="custom"/>
  <p:tag name="KSO_WM_TEMPLATE_INDEX" val="20202606"/>
  <p:tag name="KSO_WM_UNIT_LAYERLEVEL" val="1_1_1"/>
  <p:tag name="KSO_WM_TAG_VERSION" val="1.0"/>
  <p:tag name="KSO_WM_BEAUTIFY_FLAG" val="#wm#"/>
</p:tagLst>
</file>

<file path=ppt/tags/tag148.xml><?xml version="1.0" encoding="utf-8"?>
<p:tagLst xmlns:p="http://schemas.openxmlformats.org/presentationml/2006/main">
  <p:tag name="KSO_WM_UNIT_ISCONTENTSTITLE" val="0"/>
  <p:tag name="KSO_WM_UNIT_PRESET_TEXT" val="Click here to add to the title"/>
  <p:tag name="KSO_WM_UNIT_NOCLEAR" val="0"/>
  <p:tag name="KSO_WM_UNIT_VALUE" val="12"/>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custom20202606_4*m_h_a*1_4_1"/>
  <p:tag name="KSO_WM_TEMPLATE_CATEGORY" val="custom"/>
  <p:tag name="KSO_WM_TEMPLATE_INDEX" val="20202606"/>
  <p:tag name="KSO_WM_UNIT_LAYERLEVEL" val="1_1_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custom20202606_4*m_h_i*1_4_1"/>
  <p:tag name="KSO_WM_TEMPLATE_CATEGORY" val="custom"/>
  <p:tag name="KSO_WM_TEMPLATE_INDEX" val="20202606"/>
  <p:tag name="KSO_WM_UNIT_LAYERLEVEL" val="1_1_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ISCONTENTSTITLE" val="0"/>
  <p:tag name="KSO_WM_UNIT_NOCLEAR" val="0"/>
  <p:tag name="KSO_WM_UNIT_VALUE" val="2"/>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custom20202606_4*a*1"/>
  <p:tag name="KSO_WM_TEMPLATE_CATEGORY" val="custom"/>
  <p:tag name="KSO_WM_TEMPLATE_INDEX" val="20202606"/>
  <p:tag name="KSO_WM_UNIT_LAYERLEVEL" val="1"/>
  <p:tag name="KSO_WM_TAG_VERSION" val="1.0"/>
  <p:tag name="KSO_WM_BEAUTIFY_FLAG" val="#wm#"/>
  <p:tag name="KSO_WM_UNIT_PRESET_TEXT" val="CONTENTS"/>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i"/>
  <p:tag name="KSO_WM_UNIT_INDEX" val="1"/>
  <p:tag name="KSO_WM_UNIT_ID" val="custom20202606_4*i*1"/>
  <p:tag name="KSO_WM_TEMPLATE_CATEGORY" val="custom"/>
  <p:tag name="KSO_WM_TEMPLATE_INDEX" val="20202606"/>
  <p:tag name="KSO_WM_UNIT_LAYERLEVEL" val="1"/>
  <p:tag name="KSO_WM_TAG_VERSION" val="1.0"/>
  <p:tag name="KSO_WM_BEAUTIFY_FLAG" val="#wm#"/>
</p:tagLst>
</file>

<file path=ppt/tags/tag152.xml><?xml version="1.0" encoding="utf-8"?>
<p:tagLst xmlns:p="http://schemas.openxmlformats.org/presentationml/2006/main">
  <p:tag name="KSO_WM_SLIDE_ID" val="custom20202606_4"/>
  <p:tag name="KSO_WM_TEMPLATE_SUBCATEGORY" val="0"/>
  <p:tag name="KSO_WM_TEMPLATE_MASTER_TYPE" val="1"/>
  <p:tag name="KSO_WM_TEMPLATE_COLOR_TYPE" val="1"/>
  <p:tag name="KSO_WM_SLIDE_TYPE" val="contents"/>
  <p:tag name="KSO_WM_SLIDE_SUBTYPE" val="pureTxt"/>
  <p:tag name="KSO_WM_SLIDE_ITEM_CNT" val="4"/>
  <p:tag name="KSO_WM_SLIDE_INDEX" val="4"/>
  <p:tag name="KSO_WM_DIAGRAM_GROUP_CODE" val="m1-1"/>
  <p:tag name="KSO_WM_SLIDE_DIAGTYPE" val="m"/>
  <p:tag name="KSO_WM_TAG_VERSION" val="1.0"/>
  <p:tag name="KSO_WM_BEAUTIFY_FLAG" val="#wm#"/>
  <p:tag name="KSO_WM_TEMPLATE_CATEGORY" val="custom"/>
  <p:tag name="KSO_WM_TEMPLATE_INDEX" val="20202606"/>
  <p:tag name="KSO_WM_SLIDE_LAYOUT" val="a_b_m"/>
  <p:tag name="KSO_WM_SLIDE_LAYOUT_CNT" val="1_1_1"/>
</p:tagLst>
</file>

<file path=ppt/tags/tag153.xml><?xml version="1.0" encoding="utf-8"?>
<p:tagLst xmlns:p="http://schemas.openxmlformats.org/presentationml/2006/main">
  <p:tag name="KSO_WM_UNIT_PRESET_TEXT" val="PART 01"/>
  <p:tag name="KSO_WM_UNIT_NOCLEAR" val="0"/>
  <p:tag name="KSO_WM_UNIT_VALUE" val="4"/>
  <p:tag name="KSO_WM_UNIT_HIGHLIGHT" val="0"/>
  <p:tag name="KSO_WM_UNIT_COMPATIBLE" val="0"/>
  <p:tag name="KSO_WM_UNIT_DIAGRAM_ISNUMVISUAL" val="0"/>
  <p:tag name="KSO_WM_UNIT_DIAGRAM_ISREFERUNIT" val="0"/>
  <p:tag name="KSO_WM_UNIT_TYPE" val="e"/>
  <p:tag name="KSO_WM_UNIT_INDEX" val="1"/>
  <p:tag name="KSO_WM_UNIT_ID" val="custom20202606_7*e*1"/>
  <p:tag name="KSO_WM_TEMPLATE_CATEGORY" val="custom"/>
  <p:tag name="KSO_WM_TEMPLATE_INDEX" val="20202606"/>
  <p:tag name="KSO_WM_UNIT_LAYERLEVEL" val="1"/>
  <p:tag name="KSO_WM_TAG_VERSION" val="1.0"/>
  <p:tag name="KSO_WM_BEAUTIFY_FLAG" val="#wm#"/>
</p:tagLst>
</file>

<file path=ppt/tags/tag154.xml><?xml version="1.0" encoding="utf-8"?>
<p:tagLst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custom20202606_7*a*1"/>
  <p:tag name="KSO_WM_TEMPLATE_CATEGORY" val="custom"/>
  <p:tag name="KSO_WM_TEMPLATE_INDEX" val="20202606"/>
  <p:tag name="KSO_WM_UNIT_LAYERLEVEL" val="1"/>
  <p:tag name="KSO_WM_TAG_VERSION" val="1.0"/>
  <p:tag name="KSO_WM_BEAUTIFY_FLAG" val="#wm#"/>
  <p:tag name="KSO_WM_UNIT_PRESET_TEXT" val="Enter title"/>
</p:tagLst>
</file>

<file path=ppt/tags/tag155.xml><?xml version="1.0" encoding="utf-8"?>
<p:tagLst xmlns:p="http://schemas.openxmlformats.org/presentationml/2006/main">
  <p:tag name="KSO_WM_SLIDE_ID" val="custom20202606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606"/>
  <p:tag name="KSO_WM_SLIDE_LAYOUT" val="a_b_e"/>
  <p:tag name="KSO_WM_SLIDE_LAYOUT_CNT" val="1_1_1"/>
</p:tagLst>
</file>

<file path=ppt/tags/tag156.xml><?xml version="1.0" encoding="utf-8"?>
<p:tagLst xmlns:p="http://schemas.openxmlformats.org/presentationml/2006/main">
  <p:tag name="KSO_WM_UNIT_ISCONTENTS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606_10*a*1"/>
  <p:tag name="KSO_WM_TEMPLATE_CATEGORY" val="custom"/>
  <p:tag name="KSO_WM_TEMPLATE_INDEX" val="20202606"/>
  <p:tag name="KSO_WM_UNIT_LAYERLEVEL" val="1"/>
  <p:tag name="KSO_WM_TAG_VERSION" val="1.0"/>
  <p:tag name="KSO_WM_BEAUTIFY_FLAG" val="#wm#"/>
  <p:tag name="KSO_WM_UNIT_PRESET_TEXT" val="Click here to add to the title"/>
</p:tagLst>
</file>

<file path=ppt/tags/tag157.xml><?xml version="1.0" encoding="utf-8"?>
<p:tagLst xmlns:p="http://schemas.openxmlformats.org/presentationml/2006/main">
  <p:tag name="KSO_WM_UNIT_NOCLEAR" val="0"/>
  <p:tag name="KSO_WM_UNIT_VALUE" val="216"/>
  <p:tag name="KSO_WM_UNIT_HIGHLIGHT" val="0"/>
  <p:tag name="KSO_WM_UNIT_COMPATIBLE" val="0"/>
  <p:tag name="KSO_WM_UNIT_DIAGRAM_ISNUMVISUAL" val="0"/>
  <p:tag name="KSO_WM_UNIT_DIAGRAM_ISREFERUNIT" val="0"/>
  <p:tag name="KSO_WM_UNIT_TYPE" val="f"/>
  <p:tag name="KSO_WM_UNIT_INDEX" val="1"/>
  <p:tag name="KSO_WM_UNIT_ID" val="custom20202606_10*f*1"/>
  <p:tag name="KSO_WM_TEMPLATE_CATEGORY" val="custom"/>
  <p:tag name="KSO_WM_TEMPLATE_INDEX" val="20202606"/>
  <p:tag name="KSO_WM_UNIT_LAYERLEVEL" val="1"/>
  <p:tag name="KSO_WM_TAG_VERSION" val="1.0"/>
  <p:tag name="KSO_WM_BEAUTIFY_FLAG" val="#wm#"/>
  <p:tag name="KSO_WM_UNIT_PRESET_TEXT" val="If your content is really important and difficult to streamline, use segmentation to simply sort and refine the content, which will make the logical framework relatively clear. In order to make you have a more intuitive feeling of the number of words, and further easy to use, we have set the maximum text, when you enter here, is on the verge of the upper limit of the content of the page, if there is more content, please reduce the font size as appropriate, but we do not recommend that your text font size is less than 14 pounds, please be sure to pay attention."/>
</p:tagLst>
</file>

<file path=ppt/tags/tag158.xml><?xml version="1.0" encoding="utf-8"?>
<p:tagLst xmlns:p="http://schemas.openxmlformats.org/presentationml/2006/main">
  <p:tag name="KSO_WM_SLIDE_ID" val="custom20202606_10"/>
  <p:tag name="KSO_WM_TEMPLATE_SUBCATEGORY" val="0"/>
  <p:tag name="KSO_WM_TEMPLATE_MASTER_TYPE" val="1"/>
  <p:tag name="KSO_WM_TEMPLATE_COLOR_TYPE" val="1"/>
  <p:tag name="KSO_WM_SLIDE_TYPE" val="text"/>
  <p:tag name="KSO_WM_SLIDE_SUBTYPE" val="picTxt"/>
  <p:tag name="KSO_WM_SLIDE_ITEM_CNT" val="0"/>
  <p:tag name="KSO_WM_SLIDE_INDEX" val="10"/>
  <p:tag name="KSO_WM_SLIDE_SIZE" val="888*400"/>
  <p:tag name="KSO_WM_SLIDE_POSITION" val="45*60"/>
  <p:tag name="KSO_WM_TAG_VERSION" val="1.0"/>
  <p:tag name="KSO_WM_BEAUTIFY_FLAG" val="#wm#"/>
  <p:tag name="KSO_WM_TEMPLATE_CATEGORY" val="custom"/>
  <p:tag name="KSO_WM_TEMPLATE_INDEX" val="20202606"/>
  <p:tag name="KSO_WM_SLIDE_LAYOUT" val="a_d_f"/>
  <p:tag name="KSO_WM_SLIDE_LAYOUT_CNT" val="1_1_1"/>
</p:tagLst>
</file>

<file path=ppt/tags/tag159.xml><?xml version="1.0" encoding="utf-8"?>
<p:tagLst xmlns:p="http://schemas.openxmlformats.org/presentationml/2006/main">
  <p:tag name="KSO_WM_UNIT_PRESET_TEXT" val="PART 01"/>
  <p:tag name="KSO_WM_UNIT_NOCLEAR" val="0"/>
  <p:tag name="KSO_WM_UNIT_VALUE" val="4"/>
  <p:tag name="KSO_WM_UNIT_HIGHLIGHT" val="0"/>
  <p:tag name="KSO_WM_UNIT_COMPATIBLE" val="0"/>
  <p:tag name="KSO_WM_UNIT_DIAGRAM_ISNUMVISUAL" val="0"/>
  <p:tag name="KSO_WM_UNIT_DIAGRAM_ISREFERUNIT" val="0"/>
  <p:tag name="KSO_WM_UNIT_TYPE" val="e"/>
  <p:tag name="KSO_WM_UNIT_INDEX" val="1"/>
  <p:tag name="KSO_WM_UNIT_ID" val="custom20202606_7*e*1"/>
  <p:tag name="KSO_WM_TEMPLATE_CATEGORY" val="custom"/>
  <p:tag name="KSO_WM_TEMPLATE_INDEX" val="20202606"/>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custom20202606_7*a*1"/>
  <p:tag name="KSO_WM_TEMPLATE_CATEGORY" val="custom"/>
  <p:tag name="KSO_WM_TEMPLATE_INDEX" val="20202606"/>
  <p:tag name="KSO_WM_UNIT_LAYERLEVEL" val="1"/>
  <p:tag name="KSO_WM_TAG_VERSION" val="1.0"/>
  <p:tag name="KSO_WM_BEAUTIFY_FLAG" val="#wm#"/>
  <p:tag name="KSO_WM_UNIT_PRESET_TEXT" val="Enter title"/>
</p:tagLst>
</file>

<file path=ppt/tags/tag161.xml><?xml version="1.0" encoding="utf-8"?>
<p:tagLst xmlns:p="http://schemas.openxmlformats.org/presentationml/2006/main">
  <p:tag name="KSO_WM_SLIDE_ID" val="custom20202606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606"/>
  <p:tag name="KSO_WM_SLIDE_LAYOUT" val="a_b_e"/>
  <p:tag name="KSO_WM_SLIDE_LAYOUT_CNT" val="1_1_1"/>
</p:tagLst>
</file>

<file path=ppt/tags/tag162.xml><?xml version="1.0" encoding="utf-8"?>
<p:tagLst xmlns:p="http://schemas.openxmlformats.org/presentationml/2006/main">
  <p:tag name="KSO_WM_UNIT_PRESET_TEXT" val="PART 01"/>
  <p:tag name="KSO_WM_UNIT_NOCLEAR" val="0"/>
  <p:tag name="KSO_WM_UNIT_VALUE" val="4"/>
  <p:tag name="KSO_WM_UNIT_HIGHLIGHT" val="0"/>
  <p:tag name="KSO_WM_UNIT_COMPATIBLE" val="0"/>
  <p:tag name="KSO_WM_UNIT_DIAGRAM_ISNUMVISUAL" val="0"/>
  <p:tag name="KSO_WM_UNIT_DIAGRAM_ISREFERUNIT" val="0"/>
  <p:tag name="KSO_WM_UNIT_TYPE" val="e"/>
  <p:tag name="KSO_WM_UNIT_INDEX" val="1"/>
  <p:tag name="KSO_WM_UNIT_ID" val="custom20202606_7*e*1"/>
  <p:tag name="KSO_WM_TEMPLATE_CATEGORY" val="custom"/>
  <p:tag name="KSO_WM_TEMPLATE_INDEX" val="20202606"/>
  <p:tag name="KSO_WM_UNIT_LAYERLEVEL" val="1"/>
  <p:tag name="KSO_WM_TAG_VERSION" val="1.0"/>
  <p:tag name="KSO_WM_BEAUTIFY_FLAG" val="#wm#"/>
</p:tagLst>
</file>

<file path=ppt/tags/tag163.xml><?xml version="1.0" encoding="utf-8"?>
<p:tagLst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custom20202606_7*a*1"/>
  <p:tag name="KSO_WM_TEMPLATE_CATEGORY" val="custom"/>
  <p:tag name="KSO_WM_TEMPLATE_INDEX" val="20202606"/>
  <p:tag name="KSO_WM_UNIT_LAYERLEVEL" val="1"/>
  <p:tag name="KSO_WM_TAG_VERSION" val="1.0"/>
  <p:tag name="KSO_WM_BEAUTIFY_FLAG" val="#wm#"/>
  <p:tag name="KSO_WM_UNIT_PRESET_TEXT" val="Enter title"/>
</p:tagLst>
</file>

<file path=ppt/tags/tag164.xml><?xml version="1.0" encoding="utf-8"?>
<p:tagLst xmlns:p="http://schemas.openxmlformats.org/presentationml/2006/main">
  <p:tag name="KSO_WM_SLIDE_ID" val="custom20202606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606"/>
  <p:tag name="KSO_WM_SLIDE_LAYOUT" val="a_b_e"/>
  <p:tag name="KSO_WM_SLIDE_LAYOUT_CNT" val="1_1_1"/>
</p:tagLst>
</file>

<file path=ppt/tags/tag165.xml><?xml version="1.0" encoding="utf-8"?>
<p:tagLst xmlns:p="http://schemas.openxmlformats.org/presentationml/2006/main">
  <p:tag name="KSO_WM_UNIT_PRESET_TEXT" val="PART 01"/>
  <p:tag name="KSO_WM_UNIT_NOCLEAR" val="0"/>
  <p:tag name="KSO_WM_UNIT_VALUE" val="4"/>
  <p:tag name="KSO_WM_UNIT_HIGHLIGHT" val="0"/>
  <p:tag name="KSO_WM_UNIT_COMPATIBLE" val="0"/>
  <p:tag name="KSO_WM_UNIT_DIAGRAM_ISNUMVISUAL" val="0"/>
  <p:tag name="KSO_WM_UNIT_DIAGRAM_ISREFERUNIT" val="0"/>
  <p:tag name="KSO_WM_UNIT_TYPE" val="e"/>
  <p:tag name="KSO_WM_UNIT_INDEX" val="1"/>
  <p:tag name="KSO_WM_UNIT_ID" val="custom20202606_7*e*1"/>
  <p:tag name="KSO_WM_TEMPLATE_CATEGORY" val="custom"/>
  <p:tag name="KSO_WM_TEMPLATE_INDEX" val="20202606"/>
  <p:tag name="KSO_WM_UNIT_LAYERLEVEL" val="1"/>
  <p:tag name="KSO_WM_TAG_VERSION" val="1.0"/>
  <p:tag name="KSO_WM_BEAUTIFY_FLAG" val="#wm#"/>
</p:tagLst>
</file>

<file path=ppt/tags/tag166.xml><?xml version="1.0" encoding="utf-8"?>
<p:tagLst xmlns:p="http://schemas.openxmlformats.org/presentationml/2006/main">
  <p:tag name="KSO_WM_UNIT_ISCONTENTSTITLE" val="0"/>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custom20202606_7*a*1"/>
  <p:tag name="KSO_WM_TEMPLATE_CATEGORY" val="custom"/>
  <p:tag name="KSO_WM_TEMPLATE_INDEX" val="20202606"/>
  <p:tag name="KSO_WM_UNIT_LAYERLEVEL" val="1"/>
  <p:tag name="KSO_WM_TAG_VERSION" val="1.0"/>
  <p:tag name="KSO_WM_BEAUTIFY_FLAG" val="#wm#"/>
  <p:tag name="KSO_WM_UNIT_PRESET_TEXT" val="Enter title"/>
</p:tagLst>
</file>

<file path=ppt/tags/tag167.xml><?xml version="1.0" encoding="utf-8"?>
<p:tagLst xmlns:p="http://schemas.openxmlformats.org/presentationml/2006/main">
  <p:tag name="KSO_WM_SLIDE_ID" val="custom20202606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202606"/>
  <p:tag name="KSO_WM_SLIDE_LAYOUT" val="a_b_e"/>
  <p:tag name="KSO_WM_SLIDE_LAYOUT_CNT" val="1_1_1"/>
</p:tagLst>
</file>

<file path=ppt/tags/tag168.xml><?xml version="1.0" encoding="utf-8"?>
<p:tagLst xmlns:p="http://schemas.openxmlformats.org/presentationml/2006/main">
  <p:tag name="KSO_WM_UNIT_ISCONTENTSTITLE" val="0"/>
  <p:tag name="KSO_WM_UNIT_NOCLEAR" val="1"/>
  <p:tag name="KSO_WM_UNIT_VALUE" val="14"/>
  <p:tag name="KSO_WM_UNIT_HIGHLIGHT" val="0"/>
  <p:tag name="KSO_WM_UNIT_COMPATIBLE" val="0"/>
  <p:tag name="KSO_WM_UNIT_DIAGRAM_ISNUMVISUAL" val="0"/>
  <p:tag name="KSO_WM_UNIT_DIAGRAM_ISREFERUNIT" val="0"/>
  <p:tag name="KSO_WM_UNIT_TYPE" val="a"/>
  <p:tag name="KSO_WM_UNIT_INDEX" val="1"/>
  <p:tag name="KSO_WM_UNIT_ID" val="custom20202606_15*a*1"/>
  <p:tag name="KSO_WM_TEMPLATE_CATEGORY" val="custom"/>
  <p:tag name="KSO_WM_TEMPLATE_INDEX" val="20202606"/>
  <p:tag name="KSO_WM_UNIT_LAYERLEVEL" val="1"/>
  <p:tag name="KSO_WM_TAG_VERSION" val="1.0"/>
  <p:tag name="KSO_WM_BEAUTIFY_FLAG" val="#wm#"/>
  <p:tag name="KSO_WM_UNIT_PRESET_TEXT" val="谢谢观赏"/>
</p:tagLst>
</file>

<file path=ppt/tags/tag169.xml><?xml version="1.0" encoding="utf-8"?>
<p:tagLst xmlns:p="http://schemas.openxmlformats.org/presentationml/2006/main">
  <p:tag name="KSO_WM_SLIDE_ID" val="custom20202606_15"/>
  <p:tag name="KSO_WM_TEMPLATE_SUBCATEGORY" val="0"/>
  <p:tag name="KSO_WM_TEMPLATE_MASTER_TYPE" val="1"/>
  <p:tag name="KSO_WM_TEMPLATE_COLOR_TYPE" val="1"/>
  <p:tag name="KSO_WM_SLIDE_TYPE" val="endPage"/>
  <p:tag name="KSO_WM_SLIDE_SUBTYPE" val="pureTxt"/>
  <p:tag name="KSO_WM_SLIDE_ITEM_CNT" val="0"/>
  <p:tag name="KSO_WM_SLIDE_INDEX" val="15"/>
  <p:tag name="KSO_WM_TAG_VERSION" val="1.0"/>
  <p:tag name="KSO_WM_BEAUTIFY_FLAG" val="#wm#"/>
  <p:tag name="KSO_WM_TEMPLATE_CATEGORY" val="custom"/>
  <p:tag name="KSO_WM_TEMPLATE_INDEX" val="20202606"/>
  <p:tag name="KSO_WM_SLIDE_LAYOUT" val="a_b"/>
  <p:tag name="KSO_WM_SLIDE_LAYOUT_CNT" val="1_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9*i*1"/>
  <p:tag name="KSO_WM_UNIT_LAYERLEVEL" val="1"/>
  <p:tag name="KSO_WM_TAG_VERSION" val="1.0"/>
  <p:tag name="KSO_WM_BEAUTIFY_FLAG" val="#wm#"/>
  <p:tag name="KSO_WM_SLIDE_BACKGROUND_TYPE" val="frame"/>
  <p:tag name="KSO_WM_SLIDE_BK_DARK_LIGHT" val="2"/>
  <p:tag name="KSO_WM_UNIT_BK_DARK_LIGHT"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0*i*1"/>
  <p:tag name="KSO_WM_UNIT_LAYERLEVEL" val="1"/>
  <p:tag name="KSO_WM_TAG_VERSION" val="1.0"/>
  <p:tag name="KSO_WM_BEAUTIFY_FLAG" val="#wm#"/>
  <p:tag name="KSO_WM_SLIDE_BACKGROUND_TYPE" val="frame"/>
  <p:tag name="KSO_WM_SLIDE_BK_DARK_LIGHT" val="2"/>
  <p:tag name="KSO_WM_UNIT_BK_DARK_LIGHT"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LAYERLEVEL" val="1"/>
  <p:tag name="KSO_WM_TAG_VERSION" val="1.0"/>
  <p:tag name="KSO_WM_BEAUTIFY_FLAG" val="#wm#"/>
  <p:tag name="KSO_WM_SLIDE_BACKGROUND_TYPE" val="frame"/>
  <p:tag name="KSO_WM_SLIDE_BK_DARK_LIGHT" val="2"/>
  <p:tag name="KSO_WM_UNIT_BK_DARK_LIGHT" val="2"/>
</p:tagLst>
</file>

<file path=ppt/tags/tag8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LAYERLEVEL" val="1"/>
  <p:tag name="KSO_WM_TAG_VERSION" val="1.0"/>
  <p:tag name="KSO_WM_BEAUTIFY_FLAG" val="#wm#"/>
  <p:tag name="KSO_WM_SLIDE_BACKGROUND_TYPE" val="leftRight"/>
  <p:tag name="KSO_WM_SLIDE_BK_DARK_LIGHT" val="2"/>
  <p:tag name="KSO_WM_UNIT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heme/theme1.xml><?xml version="1.0" encoding="utf-8"?>
<a:theme xmlns:a="http://schemas.openxmlformats.org/drawingml/2006/main" name="Office Theme">
  <a:themeElements>
    <a:clrScheme name="黑白">
      <a:dk1>
        <a:srgbClr val="000000"/>
      </a:dk1>
      <a:lt1>
        <a:srgbClr val="FFFFFF"/>
      </a:lt1>
      <a:dk2>
        <a:srgbClr val="DEDEDE"/>
      </a:dk2>
      <a:lt2>
        <a:srgbClr val="EDEDED"/>
      </a:lt2>
      <a:accent1>
        <a:srgbClr val="000000"/>
      </a:accent1>
      <a:accent2>
        <a:srgbClr val="1F1F1F"/>
      </a:accent2>
      <a:accent3>
        <a:srgbClr val="464646"/>
      </a:accent3>
      <a:accent4>
        <a:srgbClr val="666666"/>
      </a:accent4>
      <a:accent5>
        <a:srgbClr val="8C8C8C"/>
      </a:accent5>
      <a:accent6>
        <a:srgbClr val="ACACAC"/>
      </a:accent6>
      <a:hlink>
        <a:srgbClr val="658BD5"/>
      </a:hlink>
      <a:folHlink>
        <a:srgbClr val="9F67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lang="en-US" altLang="zh-CN" sz="6000" spc="100" dirty="0">
            <a:solidFill>
              <a:schemeClr val="bg1"/>
            </a:solidFill>
            <a:uFillTx/>
            <a:latin typeface="Arial" panose="020B0604020202020204" pitchFamily="34" charset="0"/>
            <a:ea typeface="Microsoft YaHei"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黑白">
    <a:dk1>
      <a:srgbClr val="000000"/>
    </a:dk1>
    <a:lt1>
      <a:srgbClr val="FFFFFF"/>
    </a:lt1>
    <a:dk2>
      <a:srgbClr val="DEDEDE"/>
    </a:dk2>
    <a:lt2>
      <a:srgbClr val="EDEDED"/>
    </a:lt2>
    <a:accent1>
      <a:srgbClr val="000000"/>
    </a:accent1>
    <a:accent2>
      <a:srgbClr val="1F1F1F"/>
    </a:accent2>
    <a:accent3>
      <a:srgbClr val="464646"/>
    </a:accent3>
    <a:accent4>
      <a:srgbClr val="666666"/>
    </a:accent4>
    <a:accent5>
      <a:srgbClr val="8C8C8C"/>
    </a:accent5>
    <a:accent6>
      <a:srgbClr val="ACACAC"/>
    </a:accent6>
    <a:hlink>
      <a:srgbClr val="658BD5"/>
    </a:hlink>
    <a:folHlink>
      <a:srgbClr val="9F67A3"/>
    </a:folHlink>
  </a:clrScheme>
</a:themeOverride>
</file>

<file path=ppt/theme/themeOverride2.xml><?xml version="1.0" encoding="utf-8"?>
<a:themeOverride xmlns:a="http://schemas.openxmlformats.org/drawingml/2006/main">
  <a:clrScheme name="黑白">
    <a:dk1>
      <a:srgbClr val="000000"/>
    </a:dk1>
    <a:lt1>
      <a:srgbClr val="FFFFFF"/>
    </a:lt1>
    <a:dk2>
      <a:srgbClr val="DEDEDE"/>
    </a:dk2>
    <a:lt2>
      <a:srgbClr val="EDEDED"/>
    </a:lt2>
    <a:accent1>
      <a:srgbClr val="000000"/>
    </a:accent1>
    <a:accent2>
      <a:srgbClr val="1F1F1F"/>
    </a:accent2>
    <a:accent3>
      <a:srgbClr val="464646"/>
    </a:accent3>
    <a:accent4>
      <a:srgbClr val="666666"/>
    </a:accent4>
    <a:accent5>
      <a:srgbClr val="8C8C8C"/>
    </a:accent5>
    <a:accent6>
      <a:srgbClr val="ACACAC"/>
    </a:accent6>
    <a:hlink>
      <a:srgbClr val="658BD5"/>
    </a:hlink>
    <a:folHlink>
      <a:srgbClr val="9F67A3"/>
    </a:folHlink>
  </a:clrScheme>
</a:themeOverride>
</file>

<file path=ppt/theme/themeOverride3.xml><?xml version="1.0" encoding="utf-8"?>
<a:themeOverride xmlns:a="http://schemas.openxmlformats.org/drawingml/2006/main">
  <a:clrScheme name="黑白">
    <a:dk1>
      <a:srgbClr val="000000"/>
    </a:dk1>
    <a:lt1>
      <a:srgbClr val="FFFFFF"/>
    </a:lt1>
    <a:dk2>
      <a:srgbClr val="DEDEDE"/>
    </a:dk2>
    <a:lt2>
      <a:srgbClr val="EDEDED"/>
    </a:lt2>
    <a:accent1>
      <a:srgbClr val="000000"/>
    </a:accent1>
    <a:accent2>
      <a:srgbClr val="1F1F1F"/>
    </a:accent2>
    <a:accent3>
      <a:srgbClr val="464646"/>
    </a:accent3>
    <a:accent4>
      <a:srgbClr val="666666"/>
    </a:accent4>
    <a:accent5>
      <a:srgbClr val="8C8C8C"/>
    </a:accent5>
    <a:accent6>
      <a:srgbClr val="ACACAC"/>
    </a:accent6>
    <a:hlink>
      <a:srgbClr val="658BD5"/>
    </a:hlink>
    <a:folHlink>
      <a:srgbClr val="9F67A3"/>
    </a:folHlink>
  </a:clrScheme>
</a:themeOverride>
</file>

<file path=ppt/theme/themeOverride4.xml><?xml version="1.0" encoding="utf-8"?>
<a:themeOverride xmlns:a="http://schemas.openxmlformats.org/drawingml/2006/main">
  <a:clrScheme name="黑白">
    <a:dk1>
      <a:srgbClr val="000000"/>
    </a:dk1>
    <a:lt1>
      <a:srgbClr val="FFFFFF"/>
    </a:lt1>
    <a:dk2>
      <a:srgbClr val="DEDEDE"/>
    </a:dk2>
    <a:lt2>
      <a:srgbClr val="EDEDED"/>
    </a:lt2>
    <a:accent1>
      <a:srgbClr val="000000"/>
    </a:accent1>
    <a:accent2>
      <a:srgbClr val="1F1F1F"/>
    </a:accent2>
    <a:accent3>
      <a:srgbClr val="464646"/>
    </a:accent3>
    <a:accent4>
      <a:srgbClr val="666666"/>
    </a:accent4>
    <a:accent5>
      <a:srgbClr val="8C8C8C"/>
    </a:accent5>
    <a:accent6>
      <a:srgbClr val="ACACAC"/>
    </a:accent6>
    <a:hlink>
      <a:srgbClr val="658BD5"/>
    </a:hlink>
    <a:folHlink>
      <a:srgbClr val="9F67A3"/>
    </a:folHlink>
  </a:clrScheme>
</a:themeOverride>
</file>

<file path=ppt/theme/themeOverride5.xml><?xml version="1.0" encoding="utf-8"?>
<a:themeOverride xmlns:a="http://schemas.openxmlformats.org/drawingml/2006/main">
  <a:clrScheme name="黑白">
    <a:dk1>
      <a:srgbClr val="000000"/>
    </a:dk1>
    <a:lt1>
      <a:srgbClr val="FFFFFF"/>
    </a:lt1>
    <a:dk2>
      <a:srgbClr val="DEDEDE"/>
    </a:dk2>
    <a:lt2>
      <a:srgbClr val="EDEDED"/>
    </a:lt2>
    <a:accent1>
      <a:srgbClr val="000000"/>
    </a:accent1>
    <a:accent2>
      <a:srgbClr val="1F1F1F"/>
    </a:accent2>
    <a:accent3>
      <a:srgbClr val="464646"/>
    </a:accent3>
    <a:accent4>
      <a:srgbClr val="666666"/>
    </a:accent4>
    <a:accent5>
      <a:srgbClr val="8C8C8C"/>
    </a:accent5>
    <a:accent6>
      <a:srgbClr val="ACACAC"/>
    </a:accent6>
    <a:hlink>
      <a:srgbClr val="658BD5"/>
    </a:hlink>
    <a:folHlink>
      <a:srgbClr val="9F67A3"/>
    </a:folHlink>
  </a:clrScheme>
</a:themeOverride>
</file>

<file path=ppt/theme/themeOverride6.xml><?xml version="1.0" encoding="utf-8"?>
<a:themeOverride xmlns:a="http://schemas.openxmlformats.org/drawingml/2006/main">
  <a:clrScheme name="黑白">
    <a:dk1>
      <a:srgbClr val="000000"/>
    </a:dk1>
    <a:lt1>
      <a:srgbClr val="FFFFFF"/>
    </a:lt1>
    <a:dk2>
      <a:srgbClr val="DEDEDE"/>
    </a:dk2>
    <a:lt2>
      <a:srgbClr val="EDEDED"/>
    </a:lt2>
    <a:accent1>
      <a:srgbClr val="000000"/>
    </a:accent1>
    <a:accent2>
      <a:srgbClr val="1F1F1F"/>
    </a:accent2>
    <a:accent3>
      <a:srgbClr val="464646"/>
    </a:accent3>
    <a:accent4>
      <a:srgbClr val="666666"/>
    </a:accent4>
    <a:accent5>
      <a:srgbClr val="8C8C8C"/>
    </a:accent5>
    <a:accent6>
      <a:srgbClr val="ACACAC"/>
    </a:accent6>
    <a:hlink>
      <a:srgbClr val="658BD5"/>
    </a:hlink>
    <a:folHlink>
      <a:srgbClr val="9F67A3"/>
    </a:folHlink>
  </a:clrScheme>
</a:themeOverride>
</file>

<file path=ppt/theme/themeOverride7.xml><?xml version="1.0" encoding="utf-8"?>
<a:themeOverride xmlns:a="http://schemas.openxmlformats.org/drawingml/2006/main">
  <a:clrScheme name="黑白">
    <a:dk1>
      <a:srgbClr val="000000"/>
    </a:dk1>
    <a:lt1>
      <a:srgbClr val="FFFFFF"/>
    </a:lt1>
    <a:dk2>
      <a:srgbClr val="DEDEDE"/>
    </a:dk2>
    <a:lt2>
      <a:srgbClr val="EDEDED"/>
    </a:lt2>
    <a:accent1>
      <a:srgbClr val="000000"/>
    </a:accent1>
    <a:accent2>
      <a:srgbClr val="1F1F1F"/>
    </a:accent2>
    <a:accent3>
      <a:srgbClr val="464646"/>
    </a:accent3>
    <a:accent4>
      <a:srgbClr val="666666"/>
    </a:accent4>
    <a:accent5>
      <a:srgbClr val="8C8C8C"/>
    </a:accent5>
    <a:accent6>
      <a:srgbClr val="ACACAC"/>
    </a:accent6>
    <a:hlink>
      <a:srgbClr val="658BD5"/>
    </a:hlink>
    <a:folHlink>
      <a:srgbClr val="9F67A3"/>
    </a:folHlink>
  </a:clrScheme>
</a:themeOverride>
</file>

<file path=ppt/theme/themeOverride8.xml><?xml version="1.0" encoding="utf-8"?>
<a:themeOverride xmlns:a="http://schemas.openxmlformats.org/drawingml/2006/main">
  <a:clrScheme name="黑白">
    <a:dk1>
      <a:srgbClr val="000000"/>
    </a:dk1>
    <a:lt1>
      <a:srgbClr val="FFFFFF"/>
    </a:lt1>
    <a:dk2>
      <a:srgbClr val="DEDEDE"/>
    </a:dk2>
    <a:lt2>
      <a:srgbClr val="EDEDED"/>
    </a:lt2>
    <a:accent1>
      <a:srgbClr val="000000"/>
    </a:accent1>
    <a:accent2>
      <a:srgbClr val="1F1F1F"/>
    </a:accent2>
    <a:accent3>
      <a:srgbClr val="464646"/>
    </a:accent3>
    <a:accent4>
      <a:srgbClr val="666666"/>
    </a:accent4>
    <a:accent5>
      <a:srgbClr val="8C8C8C"/>
    </a:accent5>
    <a:accent6>
      <a:srgbClr val="ACACAC"/>
    </a:accent6>
    <a:hlink>
      <a:srgbClr val="658BD5"/>
    </a:hlink>
    <a:folHlink>
      <a:srgbClr val="9F67A3"/>
    </a:folHlink>
  </a:clrScheme>
</a:themeOverride>
</file>

<file path=docProps/app.xml><?xml version="1.0" encoding="utf-8"?>
<Properties xmlns="http://schemas.openxmlformats.org/officeDocument/2006/extended-properties" xmlns:vt="http://schemas.openxmlformats.org/officeDocument/2006/docPropsVTypes">
  <TotalTime>0</TotalTime>
  <Words>1243</Words>
  <Application>WPS Presentation</Application>
  <PresentationFormat>宽屏</PresentationFormat>
  <Paragraphs>103</Paragraphs>
  <Slides>16</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16</vt:i4>
      </vt:variant>
    </vt:vector>
  </HeadingPairs>
  <TitlesOfParts>
    <vt:vector size="25" baseType="lpstr">
      <vt:lpstr>Arial</vt:lpstr>
      <vt:lpstr>SimSun</vt:lpstr>
      <vt:lpstr>Wingdings</vt:lpstr>
      <vt:lpstr>Microsoft YaHei</vt:lpstr>
      <vt:lpstr>汉仪旗黑-85S</vt:lpstr>
      <vt:lpstr>Calibri</vt:lpstr>
      <vt:lpstr>Segoe UI</vt:lpstr>
      <vt:lpstr>Arial Unicode MS</vt:lpstr>
      <vt:lpstr>Office Theme</vt:lpstr>
      <vt:lpstr>Department Work Report</vt:lpstr>
      <vt:lpstr>PowerPoint 演示文稿</vt:lpstr>
      <vt:lpstr>Enter title</vt:lpstr>
      <vt:lpstr>Click here to add to the title</vt:lpstr>
      <vt:lpstr>Problem statement</vt:lpstr>
      <vt:lpstr>PowerPoint 演示文稿</vt:lpstr>
      <vt:lpstr>PowerPoint 演示文稿</vt:lpstr>
      <vt:lpstr>PowerPoint 演示文稿</vt:lpstr>
      <vt:lpstr>PowerPoint 演示文稿</vt:lpstr>
      <vt:lpstr>Enter title</vt:lpstr>
      <vt:lpstr>PowerPoint 演示文稿</vt:lpstr>
      <vt:lpstr>PowerPoint 演示文稿</vt:lpstr>
      <vt:lpstr>PowerPoint 演示文稿</vt:lpstr>
      <vt:lpstr>Class Building</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Nghĩa Nguyễn Trọng</cp:lastModifiedBy>
  <cp:revision>9</cp:revision>
  <dcterms:created xsi:type="dcterms:W3CDTF">2019-09-18T08:56:00Z</dcterms:created>
  <dcterms:modified xsi:type="dcterms:W3CDTF">2024-01-06T09:33:30Z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1033-12.2.0.13410</vt:lpwstr>
  </property>
  <property fmtid="{D5CDD505-2E9C-101B-9397-08002B2CF9AE}" pid="3" name="ICV">
    <vt:lpwstr>37FC7A26F2654F5EAFBBB1D0ADE42ED0_11</vt:lpwstr>
  </property>
</Properties>
</file>